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74B9-9724-4ADA-849D-D550E39DBC41}" type="datetimeFigureOut">
              <a:rPr lang="cs-CZ" smtClean="0"/>
              <a:t>19.02.2016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452-76B6-42C7-AC65-31F5CA6A0C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32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74B9-9724-4ADA-849D-D550E39DBC41}" type="datetimeFigureOut">
              <a:rPr lang="cs-CZ" smtClean="0"/>
              <a:t>19.02.2016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452-76B6-42C7-AC65-31F5CA6A0C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51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74B9-9724-4ADA-849D-D550E39DBC41}" type="datetimeFigureOut">
              <a:rPr lang="cs-CZ" smtClean="0"/>
              <a:t>19.02.2016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452-76B6-42C7-AC65-31F5CA6A0C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677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74B9-9724-4ADA-849D-D550E39DBC41}" type="datetimeFigureOut">
              <a:rPr lang="cs-CZ" smtClean="0"/>
              <a:t>19.02.2016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452-76B6-42C7-AC65-31F5CA6A0C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91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74B9-9724-4ADA-849D-D550E39DBC41}" type="datetimeFigureOut">
              <a:rPr lang="cs-CZ" smtClean="0"/>
              <a:t>19.02.2016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452-76B6-42C7-AC65-31F5CA6A0C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06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74B9-9724-4ADA-849D-D550E39DBC41}" type="datetimeFigureOut">
              <a:rPr lang="cs-CZ" smtClean="0"/>
              <a:t>19.02.2016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452-76B6-42C7-AC65-31F5CA6A0C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5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74B9-9724-4ADA-849D-D550E39DBC41}" type="datetimeFigureOut">
              <a:rPr lang="cs-CZ" smtClean="0"/>
              <a:t>19.02.2016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452-76B6-42C7-AC65-31F5CA6A0C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114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74B9-9724-4ADA-849D-D550E39DBC41}" type="datetimeFigureOut">
              <a:rPr lang="cs-CZ" smtClean="0"/>
              <a:t>19.02.2016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452-76B6-42C7-AC65-31F5CA6A0C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6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74B9-9724-4ADA-849D-D550E39DBC41}" type="datetimeFigureOut">
              <a:rPr lang="cs-CZ" smtClean="0"/>
              <a:t>19.02.2016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452-76B6-42C7-AC65-31F5CA6A0C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94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74B9-9724-4ADA-849D-D550E39DBC41}" type="datetimeFigureOut">
              <a:rPr lang="cs-CZ" smtClean="0"/>
              <a:t>19.02.2016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452-76B6-42C7-AC65-31F5CA6A0C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01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74B9-9724-4ADA-849D-D550E39DBC41}" type="datetimeFigureOut">
              <a:rPr lang="cs-CZ" smtClean="0"/>
              <a:t>19.02.2016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452-76B6-42C7-AC65-31F5CA6A0C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36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E74B9-9724-4ADA-849D-D550E39DBC41}" type="datetimeFigureOut">
              <a:rPr lang="cs-CZ" smtClean="0"/>
              <a:t>19.02.2016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5E452-76B6-42C7-AC65-31F5CA6A0C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16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-1193800"/>
            <a:ext cx="9144000" cy="2387600"/>
          </a:xfrm>
        </p:spPr>
        <p:txBody>
          <a:bodyPr/>
          <a:lstStyle/>
          <a:p>
            <a:r>
              <a:rPr lang="cs-CZ" dirty="0" smtClean="0">
                <a:latin typeface="Algerian" panose="04020705040A02060702" pitchFamily="82" charset="0"/>
              </a:rPr>
              <a:t>Prague</a:t>
            </a:r>
            <a:endParaRPr lang="cs-CZ" dirty="0">
              <a:latin typeface="Algerian" panose="04020705040A02060702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2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1030" y="245323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Prague has a lot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interesting</a:t>
            </a:r>
            <a:r>
              <a:rPr lang="cs-CZ" dirty="0" smtClean="0"/>
              <a:t> </a:t>
            </a:r>
            <a:r>
              <a:rPr lang="cs-CZ" dirty="0" err="1" smtClean="0"/>
              <a:t>places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err="1" smtClean="0"/>
              <a:t>It‘s</a:t>
            </a:r>
            <a:r>
              <a:rPr lang="cs-CZ" dirty="0" smtClean="0"/>
              <a:t> </a:t>
            </a:r>
            <a:r>
              <a:rPr lang="cs-CZ" dirty="0" err="1" smtClean="0"/>
              <a:t>considered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beautiful</a:t>
            </a:r>
            <a:r>
              <a:rPr lang="cs-CZ" dirty="0" smtClean="0"/>
              <a:t> </a:t>
            </a:r>
            <a:r>
              <a:rPr lang="cs-CZ" dirty="0" err="1" smtClean="0"/>
              <a:t>cities</a:t>
            </a:r>
            <a:r>
              <a:rPr lang="cs-CZ" dirty="0" smtClean="0"/>
              <a:t> in </a:t>
            </a: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53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883" y="-262673"/>
            <a:ext cx="10515600" cy="1325563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prague</a:t>
            </a:r>
            <a:r>
              <a:rPr lang="cs-CZ" dirty="0" smtClean="0"/>
              <a:t> </a:t>
            </a:r>
            <a:r>
              <a:rPr lang="cs-CZ" dirty="0" err="1" smtClean="0"/>
              <a:t>astronomical</a:t>
            </a:r>
            <a:r>
              <a:rPr lang="cs-CZ" dirty="0" smtClean="0"/>
              <a:t> </a:t>
            </a:r>
            <a:r>
              <a:rPr lang="cs-CZ" dirty="0" err="1" smtClean="0"/>
              <a:t>clock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clock was first installed in 1410, making it the third-oldest astronomical clock in the world and the oldest one still operating.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543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0707" y="-317264"/>
            <a:ext cx="10515600" cy="1325563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/>
              <a:t>P</a:t>
            </a:r>
            <a:r>
              <a:rPr lang="cs-CZ" dirty="0" smtClean="0"/>
              <a:t>rague </a:t>
            </a:r>
            <a:r>
              <a:rPr lang="cs-CZ" dirty="0" err="1" smtClean="0"/>
              <a:t>castle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en-US" dirty="0" err="1" smtClean="0"/>
              <a:t>ating</a:t>
            </a:r>
            <a:r>
              <a:rPr lang="en-US" dirty="0" smtClean="0"/>
              <a:t> from the 9th century and the official residence of the President of the Czech Republic. The castle was a seat of power for kings of Bohemia, Holy Roman emperors, and presidents of Czechoslovakia. The Bohemian Crown Jewels are kept within a hidden room inside it.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699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92</Words>
  <Application>Microsoft Office PowerPoint</Application>
  <PresentationFormat>Širokoúhlá obrazovka</PresentationFormat>
  <Paragraphs>6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Algerian</vt:lpstr>
      <vt:lpstr>Arial</vt:lpstr>
      <vt:lpstr>Calibri</vt:lpstr>
      <vt:lpstr>Calibri Light</vt:lpstr>
      <vt:lpstr>Motiv Office</vt:lpstr>
      <vt:lpstr>Prague</vt:lpstr>
      <vt:lpstr>Prague has a lot of interesting places. It‘s considered one of the most beautiful cities in central Europe</vt:lpstr>
      <vt:lpstr>The prague astronomical clock</vt:lpstr>
      <vt:lpstr>The Prague castle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Prague</dc:title>
  <dc:creator>Horsky Jan</dc:creator>
  <cp:lastModifiedBy>Horsky Jan</cp:lastModifiedBy>
  <cp:revision>2</cp:revision>
  <dcterms:created xsi:type="dcterms:W3CDTF">2016-02-19T09:40:27Z</dcterms:created>
  <dcterms:modified xsi:type="dcterms:W3CDTF">2016-02-19T09:45:40Z</dcterms:modified>
</cp:coreProperties>
</file>