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F080-2270-4845-987A-CC6834EDF5CA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BF0-A962-4B97-9658-D0DC31F89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36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F080-2270-4845-987A-CC6834EDF5CA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BF0-A962-4B97-9658-D0DC31F89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83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F080-2270-4845-987A-CC6834EDF5CA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BF0-A962-4B97-9658-D0DC31F89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35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F080-2270-4845-987A-CC6834EDF5CA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BF0-A962-4B97-9658-D0DC31F89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89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F080-2270-4845-987A-CC6834EDF5CA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BF0-A962-4B97-9658-D0DC31F89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25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F080-2270-4845-987A-CC6834EDF5CA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BF0-A962-4B97-9658-D0DC31F89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95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F080-2270-4845-987A-CC6834EDF5CA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BF0-A962-4B97-9658-D0DC31F89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46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F080-2270-4845-987A-CC6834EDF5CA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BF0-A962-4B97-9658-D0DC31F89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28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F080-2270-4845-987A-CC6834EDF5CA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BF0-A962-4B97-9658-D0DC31F89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38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F080-2270-4845-987A-CC6834EDF5CA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BF0-A962-4B97-9658-D0DC31F89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70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F080-2270-4845-987A-CC6834EDF5CA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BF0-A962-4B97-9658-D0DC31F89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39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F080-2270-4845-987A-CC6834EDF5CA}" type="datetimeFigureOut">
              <a:rPr lang="cs-CZ" smtClean="0"/>
              <a:t>26.02.2016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1DBF0-A962-4B97-9658-D0DC31F895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48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novinky.cz/297/222976-original1-eip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95" y="1531346"/>
            <a:ext cx="6929610" cy="498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80473" y="473726"/>
            <a:ext cx="5133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Terezín</a:t>
            </a:r>
            <a:endParaRPr lang="cs-CZ" sz="48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4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04231" y="462708"/>
            <a:ext cx="10675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-Terezín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 Litoměřice.</a:t>
            </a:r>
          </a:p>
          <a:p>
            <a:endParaRPr lang="cs-CZ" dirty="0"/>
          </a:p>
          <a:p>
            <a:r>
              <a:rPr lang="cs-CZ" dirty="0" smtClean="0"/>
              <a:t>-In </a:t>
            </a:r>
            <a:r>
              <a:rPr lang="cs-CZ" dirty="0" err="1" smtClean="0"/>
              <a:t>the</a:t>
            </a:r>
            <a:r>
              <a:rPr lang="cs-CZ" dirty="0" smtClean="0"/>
              <a:t> past Terezín </a:t>
            </a:r>
            <a:r>
              <a:rPr lang="cs-CZ" dirty="0" err="1" smtClean="0"/>
              <a:t>was</a:t>
            </a:r>
            <a:r>
              <a:rPr lang="cs-CZ" dirty="0" smtClean="0"/>
              <a:t> a big </a:t>
            </a:r>
            <a:r>
              <a:rPr lang="cs-CZ" dirty="0" err="1" smtClean="0"/>
              <a:t>prison</a:t>
            </a:r>
            <a:r>
              <a:rPr lang="cs-CZ" dirty="0" smtClean="0"/>
              <a:t> and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concentration</a:t>
            </a:r>
            <a:r>
              <a:rPr lang="cs-CZ" dirty="0" smtClean="0"/>
              <a:t> camp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Judes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http://media.novinky.cz/695/326957-original1-qy32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43" y="1460665"/>
            <a:ext cx="4690852" cy="3113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97.rajce.idnes.cz/d9701/4/4998/4998687_95206764eab512dacb6d2b55db62bc0d/images/ju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95" y="1718631"/>
            <a:ext cx="3289225" cy="493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uktiva.cz/auctions/a08201131/307811/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7725"/>
          <a:stretch/>
        </p:blipFill>
        <p:spPr bwMode="auto">
          <a:xfrm>
            <a:off x="5033293" y="3936654"/>
            <a:ext cx="3836699" cy="2715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9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6776" y="319489"/>
            <a:ext cx="932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present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Terezín </a:t>
            </a:r>
            <a:r>
              <a:rPr lang="cs-CZ" dirty="0" err="1" smtClean="0"/>
              <a:t>ordinary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and </a:t>
            </a:r>
            <a:r>
              <a:rPr lang="cs-CZ" dirty="0" err="1" smtClean="0"/>
              <a:t>turist</a:t>
            </a:r>
            <a:r>
              <a:rPr lang="cs-CZ" dirty="0" smtClean="0"/>
              <a:t> center. </a:t>
            </a:r>
            <a:r>
              <a:rPr lang="cs-CZ" dirty="0" err="1" smtClean="0"/>
              <a:t>There</a:t>
            </a:r>
            <a:r>
              <a:rPr lang="cs-CZ" dirty="0" smtClean="0"/>
              <a:t> are 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expositions</a:t>
            </a:r>
            <a:r>
              <a:rPr lang="cs-CZ" dirty="0" smtClean="0"/>
              <a:t> and </a:t>
            </a:r>
            <a:r>
              <a:rPr lang="cs-CZ" dirty="0" err="1" smtClean="0"/>
              <a:t>exhibitions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2nd Word </a:t>
            </a:r>
            <a:r>
              <a:rPr lang="cs-CZ" dirty="0" err="1" smtClean="0"/>
              <a:t>War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http://www.artalk.cz/wp-content/uploads/2013/05/Zenat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193" y="965820"/>
            <a:ext cx="4173978" cy="2796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uzeumusti.cz/CMSUpload/Clanek_611/sken%20katalo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8" y="1300035"/>
            <a:ext cx="5082181" cy="2990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evnost-terezin.cz/wp-content/uploads/2014/09/svedectvi_terezinskych_zdi_zm_plakat-709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20" y="2795456"/>
            <a:ext cx="2468985" cy="356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38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35586" y="727113"/>
            <a:ext cx="794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worth</a:t>
            </a:r>
            <a:r>
              <a:rPr lang="cs-CZ" dirty="0" smtClean="0"/>
              <a:t> </a:t>
            </a:r>
            <a:r>
              <a:rPr lang="cs-CZ" dirty="0" err="1" smtClean="0"/>
              <a:t>seeing</a:t>
            </a:r>
            <a:r>
              <a:rPr lang="cs-CZ" dirty="0" smtClean="0"/>
              <a:t> , but </a:t>
            </a:r>
            <a:r>
              <a:rPr lang="cs-CZ" dirty="0" err="1" smtClean="0"/>
              <a:t>it´s</a:t>
            </a:r>
            <a:r>
              <a:rPr lang="cs-CZ" dirty="0" smtClean="0"/>
              <a:t> </a:t>
            </a:r>
            <a:r>
              <a:rPr lang="cs-CZ" dirty="0" err="1" smtClean="0"/>
              <a:t>too</a:t>
            </a:r>
            <a:r>
              <a:rPr lang="cs-CZ" dirty="0" smtClean="0"/>
              <a:t> sad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smtClean="0"/>
              <a:t>weak</a:t>
            </a:r>
            <a:r>
              <a:rPr lang="cs-CZ" dirty="0" smtClean="0"/>
              <a:t> </a:t>
            </a:r>
            <a:r>
              <a:rPr lang="cs-CZ" dirty="0" err="1" smtClean="0"/>
              <a:t>character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0" name="Picture 2" descr="http://c.tadst.com/gfx/600x400/un-holocaust-victims.jpg?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5" y="1465244"/>
            <a:ext cx="5715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heholocaustexplained.org/public/cms/70/92/204/268/yN7eKq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32" y="3370244"/>
            <a:ext cx="4933491" cy="297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062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63</Words>
  <Application>Microsoft Office PowerPoint</Application>
  <PresentationFormat>Širokoúhlá obrazovka</PresentationFormat>
  <Paragraphs>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Schelzigova Nicolete</dc:creator>
  <cp:lastModifiedBy>Schelzigova Nicolete</cp:lastModifiedBy>
  <cp:revision>6</cp:revision>
  <dcterms:created xsi:type="dcterms:W3CDTF">2016-02-19T09:35:27Z</dcterms:created>
  <dcterms:modified xsi:type="dcterms:W3CDTF">2016-02-26T09:43:36Z</dcterms:modified>
</cp:coreProperties>
</file>