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8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30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610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308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734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799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496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618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4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93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2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12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80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4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27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46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CA0AC50-0BE0-4530-99F5-C7F32A43D8BB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E7BD6FC-076B-4F9F-A645-5CA3A020D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49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21902"/>
            <a:ext cx="9144000" cy="2387600"/>
          </a:xfrm>
        </p:spPr>
        <p:txBody>
          <a:bodyPr/>
          <a:lstStyle/>
          <a:p>
            <a:r>
              <a:rPr lang="cs-CZ" dirty="0" smtClean="0"/>
              <a:t>Olomouc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377" y="3150217"/>
            <a:ext cx="471487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1484310" y="2290482"/>
            <a:ext cx="10018713" cy="3124201"/>
          </a:xfrm>
        </p:spPr>
        <p:txBody>
          <a:bodyPr/>
          <a:lstStyle/>
          <a:p>
            <a:r>
              <a:rPr lang="cs-CZ" dirty="0" smtClean="0"/>
              <a:t>Olomouc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city in Moravia, in the east of the Czech Republic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Located on the Morava River, the city is the ecclesiastical metropolis and historical capital city of Moravia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The city has about 102,000 residents, and its larger urban zone has a population of about 480,000 people.</a:t>
            </a:r>
            <a:endParaRPr lang="cs-CZ" dirty="0"/>
          </a:p>
        </p:txBody>
      </p:sp>
      <p:sp>
        <p:nvSpPr>
          <p:cNvPr id="14" name="AutoShape 2" descr="Výsledek obrázku pro olomouc"/>
          <p:cNvSpPr>
            <a:spLocks noChangeAspect="1" noChangeArrowheads="1"/>
          </p:cNvSpPr>
          <p:nvPr/>
        </p:nvSpPr>
        <p:spPr bwMode="auto">
          <a:xfrm flipH="1">
            <a:off x="-613186" y="-144463"/>
            <a:ext cx="768761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434" y="652182"/>
            <a:ext cx="2667000" cy="163830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084" y="490262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Holy Trinity Column in </a:t>
            </a:r>
            <a:r>
              <a:rPr lang="en-US" dirty="0" smtClean="0"/>
              <a:t>Olomouc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built in 1716–1754 in </a:t>
            </a:r>
            <a:r>
              <a:rPr lang="en-US" dirty="0" err="1"/>
              <a:t>honour</a:t>
            </a:r>
            <a:r>
              <a:rPr lang="en-US" dirty="0"/>
              <a:t> of </a:t>
            </a:r>
            <a:r>
              <a:rPr lang="en-US" dirty="0" smtClean="0"/>
              <a:t>God</a:t>
            </a:r>
            <a:endParaRPr lang="cs-CZ" dirty="0" smtClean="0"/>
          </a:p>
          <a:p>
            <a:r>
              <a:rPr lang="en-US" dirty="0" smtClean="0"/>
              <a:t>In 2000 it was inscribed on the UNESCO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en-US" dirty="0" smtClean="0"/>
              <a:t>World Heritage List</a:t>
            </a:r>
            <a:endParaRPr lang="cs-CZ" dirty="0" smtClean="0"/>
          </a:p>
          <a:p>
            <a:r>
              <a:rPr lang="en-US" dirty="0" smtClean="0"/>
              <a:t>The column is dominated by gilded copper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en-US" dirty="0" smtClean="0"/>
              <a:t> sculptures of the Holy Trinity accompanied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en-US" dirty="0" smtClean="0"/>
              <a:t> by the Archangel Gabriel on the top and the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en-US" dirty="0" smtClean="0"/>
              <a:t>Assumption of the Virgin</a:t>
            </a:r>
            <a:r>
              <a:rPr lang="cs-CZ" dirty="0"/>
              <a:t> </a:t>
            </a:r>
            <a:r>
              <a:rPr lang="en-US" dirty="0" smtClean="0"/>
              <a:t>beneath it.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469" y="711684"/>
            <a:ext cx="1899819" cy="253021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631" y="3119592"/>
            <a:ext cx="1524000" cy="2032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827" y="3670174"/>
            <a:ext cx="1524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25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27</TotalTime>
  <Words>111</Words>
  <Application>Microsoft Office PowerPoint</Application>
  <PresentationFormat>Širokoúhlá obrazovka</PresentationFormat>
  <Paragraphs>12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Corbel</vt:lpstr>
      <vt:lpstr>Paralaxa</vt:lpstr>
      <vt:lpstr>Olomouc</vt:lpstr>
      <vt:lpstr>Prezentace aplikace PowerPoint</vt:lpstr>
      <vt:lpstr>Holy Trinity Column in Olomouc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Olomouc</dc:title>
  <dc:creator>Machalik Vaclav</dc:creator>
  <cp:lastModifiedBy>Machalik Vaclav</cp:lastModifiedBy>
  <cp:revision>4</cp:revision>
  <dcterms:created xsi:type="dcterms:W3CDTF">2016-02-26T09:16:00Z</dcterms:created>
  <dcterms:modified xsi:type="dcterms:W3CDTF">2016-02-26T09:43:42Z</dcterms:modified>
</cp:coreProperties>
</file>