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00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7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30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65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02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86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1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0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9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475ED-FA4B-40CC-9913-71CB4DE58200}" type="datetimeFigureOut">
              <a:rPr lang="cs-CZ" smtClean="0"/>
              <a:t>15.02.2016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DA88-4C5E-4EF9-8382-3FD7AB8BE4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51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476672"/>
            <a:ext cx="6525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Žďár nad Sázavou</a:t>
            </a:r>
            <a:endParaRPr lang="cs-CZ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5" y="2132856"/>
            <a:ext cx="74009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836712"/>
            <a:ext cx="8719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Žďár nad Sázavou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originally</a:t>
            </a:r>
            <a:r>
              <a:rPr lang="cs-CZ" dirty="0" smtClean="0"/>
              <a:t> a market </a:t>
            </a:r>
            <a:r>
              <a:rPr lang="cs-CZ" dirty="0" err="1" smtClean="0"/>
              <a:t>town</a:t>
            </a:r>
            <a:r>
              <a:rPr lang="cs-CZ" dirty="0" smtClean="0"/>
              <a:t>. </a:t>
            </a:r>
            <a:r>
              <a:rPr lang="cs-CZ" dirty="0" err="1" smtClean="0"/>
              <a:t>Today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city </a:t>
            </a:r>
            <a:r>
              <a:rPr lang="cs-CZ" dirty="0" err="1" smtClean="0"/>
              <a:t>plays</a:t>
            </a:r>
            <a:r>
              <a:rPr lang="cs-CZ" dirty="0" smtClean="0"/>
              <a:t> host to </a:t>
            </a:r>
          </a:p>
          <a:p>
            <a:r>
              <a:rPr lang="cs-CZ" dirty="0" err="1"/>
              <a:t>s</a:t>
            </a:r>
            <a:r>
              <a:rPr lang="cs-CZ" dirty="0" err="1" smtClean="0"/>
              <a:t>everal</a:t>
            </a:r>
            <a:r>
              <a:rPr lang="cs-CZ" dirty="0" smtClean="0"/>
              <a:t> </a:t>
            </a:r>
            <a:r>
              <a:rPr lang="cs-CZ" dirty="0" err="1" smtClean="0"/>
              <a:t>cultural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.</a:t>
            </a:r>
          </a:p>
          <a:p>
            <a:r>
              <a:rPr lang="en-US" dirty="0"/>
              <a:t>The Pilgrimage Church of St John of </a:t>
            </a:r>
            <a:r>
              <a:rPr lang="en-US" dirty="0" err="1"/>
              <a:t>Nepomuk</a:t>
            </a:r>
            <a:r>
              <a:rPr lang="en-US" dirty="0"/>
              <a:t> at </a:t>
            </a:r>
            <a:r>
              <a:rPr lang="en-US" dirty="0" err="1"/>
              <a:t>Zelená</a:t>
            </a:r>
            <a:r>
              <a:rPr lang="en-US" dirty="0"/>
              <a:t> Hora </a:t>
            </a:r>
            <a:endParaRPr lang="cs-CZ" dirty="0" smtClean="0"/>
          </a:p>
          <a:p>
            <a:r>
              <a:rPr lang="en-US" dirty="0" smtClean="0"/>
              <a:t>was </a:t>
            </a:r>
            <a:r>
              <a:rPr lang="en-US" dirty="0"/>
              <a:t>inscribed in the UNESCO List in </a:t>
            </a:r>
            <a:r>
              <a:rPr lang="en-US" dirty="0" smtClean="0"/>
              <a:t>1994</a:t>
            </a:r>
            <a:endParaRPr lang="cs-CZ" dirty="0" smtClean="0"/>
          </a:p>
          <a:p>
            <a:r>
              <a:rPr lang="en-US" dirty="0"/>
              <a:t>The pilgrimage church, dedicated to St. John of </a:t>
            </a:r>
            <a:r>
              <a:rPr lang="en-US" dirty="0" err="1"/>
              <a:t>Nepomuk</a:t>
            </a:r>
            <a:r>
              <a:rPr lang="en-US" dirty="0"/>
              <a:t>, was built in the early 1820s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It is the finest work of the architect Jan </a:t>
            </a:r>
            <a:r>
              <a:rPr lang="en-US" dirty="0" err="1"/>
              <a:t>Blažej</a:t>
            </a:r>
            <a:r>
              <a:rPr lang="en-US" dirty="0"/>
              <a:t> </a:t>
            </a:r>
            <a:r>
              <a:rPr lang="en-US" dirty="0" err="1"/>
              <a:t>Santini</a:t>
            </a:r>
            <a:r>
              <a:rPr lang="en-US" dirty="0"/>
              <a:t> and is the most </a:t>
            </a:r>
            <a:r>
              <a:rPr lang="en-US" dirty="0" smtClean="0"/>
              <a:t>original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example of the so-called baroque gothic style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It was built on a five-pointed star plan and is surrounded by a cemetery and cloisters.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37" y="3212976"/>
            <a:ext cx="5942434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1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8" y="476672"/>
            <a:ext cx="8000040" cy="566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585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Předvádění na obrazovce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Naděžda Kadlecová</dc:creator>
  <cp:lastModifiedBy>Naděžda Kadlecová</cp:lastModifiedBy>
  <cp:revision>2</cp:revision>
  <dcterms:created xsi:type="dcterms:W3CDTF">2016-02-15T17:03:49Z</dcterms:created>
  <dcterms:modified xsi:type="dcterms:W3CDTF">2016-02-15T17:22:17Z</dcterms:modified>
</cp:coreProperties>
</file>