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3" r:id="rId4"/>
    <p:sldId id="262" r:id="rId5"/>
    <p:sldId id="264" r:id="rId6"/>
    <p:sldId id="265" r:id="rId7"/>
    <p:sldId id="259" r:id="rId8"/>
    <p:sldId id="266" r:id="rId9"/>
    <p:sldId id="268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70" d="100"/>
          <a:sy n="70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12 w 5740"/>
                <a:gd name="T1" fmla="*/ 88 h 4316"/>
                <a:gd name="T2" fmla="*/ 0 w 5740"/>
                <a:gd name="T3" fmla="*/ 88 h 4316"/>
                <a:gd name="T4" fmla="*/ 0 w 5740"/>
                <a:gd name="T5" fmla="*/ 0 h 4316"/>
                <a:gd name="T6" fmla="*/ 5812 w 5740"/>
                <a:gd name="T7" fmla="*/ 0 h 4316"/>
                <a:gd name="T8" fmla="*/ 5812 w 5740"/>
                <a:gd name="T9" fmla="*/ 88 h 4316"/>
                <a:gd name="T10" fmla="*/ 5812 w 5740"/>
                <a:gd name="T11" fmla="*/ 88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3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3 w 382"/>
                  <a:gd name="T19" fmla="*/ 96 h 96"/>
                  <a:gd name="T20" fmla="*/ 267 w 382"/>
                  <a:gd name="T21" fmla="*/ 90 h 96"/>
                  <a:gd name="T22" fmla="*/ 315 w 382"/>
                  <a:gd name="T23" fmla="*/ 84 h 96"/>
                  <a:gd name="T24" fmla="*/ 356 w 382"/>
                  <a:gd name="T25" fmla="*/ 66 h 96"/>
                  <a:gd name="T26" fmla="*/ 386 w 382"/>
                  <a:gd name="T27" fmla="*/ 42 h 96"/>
                  <a:gd name="T28" fmla="*/ 380 w 382"/>
                  <a:gd name="T29" fmla="*/ 42 h 96"/>
                  <a:gd name="T30" fmla="*/ 350 w 382"/>
                  <a:gd name="T31" fmla="*/ 66 h 96"/>
                  <a:gd name="T32" fmla="*/ 309 w 382"/>
                  <a:gd name="T33" fmla="*/ 78 h 96"/>
                  <a:gd name="T34" fmla="*/ 267 w 382"/>
                  <a:gd name="T35" fmla="*/ 90 h 96"/>
                  <a:gd name="T36" fmla="*/ 213 w 382"/>
                  <a:gd name="T37" fmla="*/ 96 h 96"/>
                  <a:gd name="T38" fmla="*/ 213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3 w 185"/>
                  <a:gd name="T5" fmla="*/ 36 h 210"/>
                  <a:gd name="T6" fmla="*/ 159 w 185"/>
                  <a:gd name="T7" fmla="*/ 72 h 210"/>
                  <a:gd name="T8" fmla="*/ 165 w 185"/>
                  <a:gd name="T9" fmla="*/ 90 h 210"/>
                  <a:gd name="T10" fmla="*/ 171 w 185"/>
                  <a:gd name="T11" fmla="*/ 114 h 210"/>
                  <a:gd name="T12" fmla="*/ 165 w 185"/>
                  <a:gd name="T13" fmla="*/ 138 h 210"/>
                  <a:gd name="T14" fmla="*/ 153 w 185"/>
                  <a:gd name="T15" fmla="*/ 162 h 210"/>
                  <a:gd name="T16" fmla="*/ 123 w 185"/>
                  <a:gd name="T17" fmla="*/ 180 h 210"/>
                  <a:gd name="T18" fmla="*/ 90 w 185"/>
                  <a:gd name="T19" fmla="*/ 198 h 210"/>
                  <a:gd name="T20" fmla="*/ 100 w 185"/>
                  <a:gd name="T21" fmla="*/ 210 h 210"/>
                  <a:gd name="T22" fmla="*/ 135 w 185"/>
                  <a:gd name="T23" fmla="*/ 192 h 210"/>
                  <a:gd name="T24" fmla="*/ 165 w 185"/>
                  <a:gd name="T25" fmla="*/ 168 h 210"/>
                  <a:gd name="T26" fmla="*/ 183 w 185"/>
                  <a:gd name="T27" fmla="*/ 144 h 210"/>
                  <a:gd name="T28" fmla="*/ 189 w 185"/>
                  <a:gd name="T29" fmla="*/ 114 h 210"/>
                  <a:gd name="T30" fmla="*/ 183 w 185"/>
                  <a:gd name="T31" fmla="*/ 90 h 210"/>
                  <a:gd name="T32" fmla="*/ 177 w 185"/>
                  <a:gd name="T33" fmla="*/ 66 h 210"/>
                  <a:gd name="T34" fmla="*/ 159 w 185"/>
                  <a:gd name="T35" fmla="*/ 48 h 210"/>
                  <a:gd name="T36" fmla="*/ 135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13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Se face clic pentru editare stil titlu Coordonator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Faceţi clic pentru editarea stilului de subtitlu al coordonatorului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6A701-48EE-4B8A-9283-201FB4FBBAF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3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D4C99-D334-4B10-A8E9-6A343C87BB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0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2D374-AD8C-4346-92E7-08BF968FFEA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91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290C-2D63-408A-B6F4-20C311529A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3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00486-E469-4712-9F9C-B64E20D6F6A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87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31D49-9083-4B39-BA2A-D2CCA430E28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45663-EB39-451E-86F5-8714B8FBBBA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0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F0E4-0CF9-4D26-B230-575D9AA63D2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6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48D9-209E-4F29-A8E4-ACF26AFEC24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0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D3316-2DFE-40BB-9392-8EA7B0C3281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5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871C2-43A3-4C60-92F2-5C4951192A7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3425-13FD-447D-807A-4A32A43B81E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7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2F5B-12F3-467B-98B9-B713B758288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4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733E9-9C3A-4CED-872C-A48B7EB78B4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9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12 w 5740"/>
                <a:gd name="T1" fmla="*/ 88 h 4316"/>
                <a:gd name="T2" fmla="*/ 0 w 5740"/>
                <a:gd name="T3" fmla="*/ 88 h 4316"/>
                <a:gd name="T4" fmla="*/ 0 w 5740"/>
                <a:gd name="T5" fmla="*/ 0 h 4316"/>
                <a:gd name="T6" fmla="*/ 5812 w 5740"/>
                <a:gd name="T7" fmla="*/ 0 h 4316"/>
                <a:gd name="T8" fmla="*/ 5812 w 5740"/>
                <a:gd name="T9" fmla="*/ 88 h 4316"/>
                <a:gd name="T10" fmla="*/ 5812 w 5740"/>
                <a:gd name="T11" fmla="*/ 88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024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025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027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3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3 w 382"/>
                  <a:gd name="T19" fmla="*/ 96 h 96"/>
                  <a:gd name="T20" fmla="*/ 267 w 382"/>
                  <a:gd name="T21" fmla="*/ 90 h 96"/>
                  <a:gd name="T22" fmla="*/ 315 w 382"/>
                  <a:gd name="T23" fmla="*/ 84 h 96"/>
                  <a:gd name="T24" fmla="*/ 356 w 382"/>
                  <a:gd name="T25" fmla="*/ 66 h 96"/>
                  <a:gd name="T26" fmla="*/ 386 w 382"/>
                  <a:gd name="T27" fmla="*/ 42 h 96"/>
                  <a:gd name="T28" fmla="*/ 380 w 382"/>
                  <a:gd name="T29" fmla="*/ 42 h 96"/>
                  <a:gd name="T30" fmla="*/ 350 w 382"/>
                  <a:gd name="T31" fmla="*/ 66 h 96"/>
                  <a:gd name="T32" fmla="*/ 309 w 382"/>
                  <a:gd name="T33" fmla="*/ 78 h 96"/>
                  <a:gd name="T34" fmla="*/ 267 w 382"/>
                  <a:gd name="T35" fmla="*/ 90 h 96"/>
                  <a:gd name="T36" fmla="*/ 213 w 382"/>
                  <a:gd name="T37" fmla="*/ 96 h 96"/>
                  <a:gd name="T38" fmla="*/ 213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3 w 185"/>
                  <a:gd name="T5" fmla="*/ 36 h 210"/>
                  <a:gd name="T6" fmla="*/ 159 w 185"/>
                  <a:gd name="T7" fmla="*/ 72 h 210"/>
                  <a:gd name="T8" fmla="*/ 165 w 185"/>
                  <a:gd name="T9" fmla="*/ 90 h 210"/>
                  <a:gd name="T10" fmla="*/ 171 w 185"/>
                  <a:gd name="T11" fmla="*/ 114 h 210"/>
                  <a:gd name="T12" fmla="*/ 165 w 185"/>
                  <a:gd name="T13" fmla="*/ 138 h 210"/>
                  <a:gd name="T14" fmla="*/ 153 w 185"/>
                  <a:gd name="T15" fmla="*/ 162 h 210"/>
                  <a:gd name="T16" fmla="*/ 123 w 185"/>
                  <a:gd name="T17" fmla="*/ 180 h 210"/>
                  <a:gd name="T18" fmla="*/ 90 w 185"/>
                  <a:gd name="T19" fmla="*/ 198 h 210"/>
                  <a:gd name="T20" fmla="*/ 100 w 185"/>
                  <a:gd name="T21" fmla="*/ 210 h 210"/>
                  <a:gd name="T22" fmla="*/ 135 w 185"/>
                  <a:gd name="T23" fmla="*/ 192 h 210"/>
                  <a:gd name="T24" fmla="*/ 165 w 185"/>
                  <a:gd name="T25" fmla="*/ 168 h 210"/>
                  <a:gd name="T26" fmla="*/ 183 w 185"/>
                  <a:gd name="T27" fmla="*/ 144 h 210"/>
                  <a:gd name="T28" fmla="*/ 189 w 185"/>
                  <a:gd name="T29" fmla="*/ 114 h 210"/>
                  <a:gd name="T30" fmla="*/ 183 w 185"/>
                  <a:gd name="T31" fmla="*/ 90 h 210"/>
                  <a:gd name="T32" fmla="*/ 177 w 185"/>
                  <a:gd name="T33" fmla="*/ 66 h 210"/>
                  <a:gd name="T34" fmla="*/ 159 w 185"/>
                  <a:gd name="T35" fmla="*/ 48 h 210"/>
                  <a:gd name="T36" fmla="*/ 135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030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 face clic pentru editare stil titlu Coordonator</a:t>
            </a:r>
          </a:p>
        </p:txBody>
      </p:sp>
      <p:sp>
        <p:nvSpPr>
          <p:cNvPr id="1030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 face clic pentru editarea stilurilor textului Coordonatorului</a:t>
            </a:r>
          </a:p>
          <a:p>
            <a:pPr lvl="1"/>
            <a:r>
              <a:rPr lang="en-US" altLang="en-US" smtClean="0"/>
              <a:t>Nivelul secund</a:t>
            </a:r>
          </a:p>
          <a:p>
            <a:pPr lvl="2"/>
            <a:r>
              <a:rPr lang="en-US" altLang="en-US" smtClean="0"/>
              <a:t>Al treilea nivel</a:t>
            </a:r>
          </a:p>
          <a:p>
            <a:pPr lvl="3"/>
            <a:r>
              <a:rPr lang="en-US" altLang="en-US" smtClean="0"/>
              <a:t>Al patrulea nivel</a:t>
            </a:r>
          </a:p>
          <a:p>
            <a:pPr lvl="4"/>
            <a:r>
              <a:rPr lang="en-US" altLang="en-US" smtClean="0"/>
              <a:t>Al cincilea nivel</a:t>
            </a:r>
          </a:p>
        </p:txBody>
      </p:sp>
      <p:sp>
        <p:nvSpPr>
          <p:cNvPr id="1030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1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1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CC5492-FCB5-4238-925F-C90CB5A03958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052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0" y="6334125"/>
            <a:ext cx="284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700">
                <a:solidFill>
                  <a:srgbClr val="FFFFFF"/>
                </a:solidFill>
              </a:rPr>
              <a:t>Titlul proiectului: Learning by doing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700">
                <a:solidFill>
                  <a:srgbClr val="FFFFFF"/>
                </a:solidFill>
              </a:rPr>
              <a:t>Codul proiectului: 2018-1-UK01-KA201-048116,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700">
                <a:solidFill>
                  <a:srgbClr val="FFFFFF"/>
                </a:solidFill>
              </a:rPr>
              <a:t>Beneficiar: Scoala Gimnaziala  Dumbrava- structura Rachita, Timis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700">
                <a:solidFill>
                  <a:srgbClr val="FFFFFF"/>
                </a:solidFill>
              </a:rPr>
              <a:t>Perioada de implementare: septembrie 2018– august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7" y="3886200"/>
            <a:ext cx="2747761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84488"/>
            <a:ext cx="3378200" cy="233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3708400" y="2530475"/>
            <a:ext cx="1885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</a:rPr>
              <a:t>România</a:t>
            </a: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58750"/>
            <a:ext cx="2944812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58750"/>
            <a:ext cx="30305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-23813" y="1158621"/>
            <a:ext cx="886301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” LEARNING BY DOING”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 </a:t>
            </a:r>
            <a:r>
              <a:rPr lang="en-US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My surrounding-pedestrian path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                                                        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78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0" y="5562600"/>
            <a:ext cx="2057400" cy="639762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4624260" cy="36576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1867" y="1913467"/>
            <a:ext cx="5046134" cy="3505200"/>
          </a:xfrm>
        </p:spPr>
      </p:pic>
    </p:spTree>
    <p:extLst>
      <p:ext uri="{BB962C8B-B14F-4D97-AF65-F5344CB8AC3E}">
        <p14:creationId xmlns:p14="http://schemas.microsoft.com/office/powerpoint/2010/main" val="204176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1000"/>
            <a:ext cx="5111750" cy="28753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"/>
            <a:ext cx="3008313" cy="4691063"/>
          </a:xfrm>
        </p:spPr>
        <p:txBody>
          <a:bodyPr/>
          <a:lstStyle/>
          <a:p>
            <a:pPr algn="ctr"/>
            <a:r>
              <a:rPr lang="en-US" sz="2800" dirty="0" smtClean="0"/>
              <a:t>Functional </a:t>
            </a:r>
            <a:r>
              <a:rPr lang="en-US" sz="2800" dirty="0"/>
              <a:t>history from </a:t>
            </a:r>
            <a:r>
              <a:rPr lang="en-US" sz="2800" dirty="0" err="1"/>
              <a:t>stoneage</a:t>
            </a:r>
            <a:r>
              <a:rPr lang="en-US" sz="2800" dirty="0"/>
              <a:t>, </a:t>
            </a:r>
            <a:r>
              <a:rPr lang="en-US" sz="2800" dirty="0" smtClean="0"/>
              <a:t>trouble corner </a:t>
            </a:r>
            <a:r>
              <a:rPr lang="en-US" sz="2800" dirty="0"/>
              <a:t>where group of students go and try to find out the tasks;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657600"/>
            <a:ext cx="243264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40036"/>
            <a:ext cx="6254158" cy="35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9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" y="228600"/>
            <a:ext cx="4428067" cy="31765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343400" cy="32004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21" y="3733800"/>
            <a:ext cx="4587522" cy="289560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89" y="3733800"/>
            <a:ext cx="4421011" cy="2895600"/>
          </a:xfrm>
        </p:spPr>
      </p:pic>
    </p:spTree>
    <p:extLst>
      <p:ext uri="{BB962C8B-B14F-4D97-AF65-F5344CB8AC3E}">
        <p14:creationId xmlns:p14="http://schemas.microsoft.com/office/powerpoint/2010/main" val="214109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563533" cy="28717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57200"/>
            <a:ext cx="4419600" cy="28717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4421011" cy="28956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88" y="3733800"/>
            <a:ext cx="4421011" cy="2895600"/>
          </a:xfrm>
        </p:spPr>
      </p:pic>
    </p:spTree>
    <p:extLst>
      <p:ext uri="{BB962C8B-B14F-4D97-AF65-F5344CB8AC3E}">
        <p14:creationId xmlns:p14="http://schemas.microsoft.com/office/powerpoint/2010/main" val="385382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8500" y="1739903"/>
            <a:ext cx="6197599" cy="3581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9216" y="1766184"/>
            <a:ext cx="6332270" cy="3561903"/>
          </a:xfrm>
        </p:spPr>
      </p:pic>
    </p:spTree>
    <p:extLst>
      <p:ext uri="{BB962C8B-B14F-4D97-AF65-F5344CB8AC3E}">
        <p14:creationId xmlns:p14="http://schemas.microsoft.com/office/powerpoint/2010/main" val="666459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7032"/>
            <a:ext cx="8229599" cy="6023768"/>
          </a:xfrm>
        </p:spPr>
      </p:pic>
    </p:spTree>
    <p:extLst>
      <p:ext uri="{BB962C8B-B14F-4D97-AF65-F5344CB8AC3E}">
        <p14:creationId xmlns:p14="http://schemas.microsoft.com/office/powerpoint/2010/main" val="48982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45540"/>
            <a:ext cx="3581400" cy="269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48969"/>
            <a:ext cx="3425825" cy="264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8" y="3845541"/>
            <a:ext cx="3741762" cy="269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399" y="990600"/>
            <a:ext cx="3886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Studying math</a:t>
            </a:r>
          </a:p>
          <a:p>
            <a:pPr algn="ctr"/>
            <a:r>
              <a:rPr lang="en-US" sz="3200" dirty="0" smtClean="0"/>
              <a:t> </a:t>
            </a:r>
            <a:r>
              <a:rPr lang="en-US" sz="3200" dirty="0"/>
              <a:t>in the </a:t>
            </a:r>
            <a:r>
              <a:rPr lang="en-US" sz="3200" dirty="0" smtClean="0"/>
              <a:t>forest /nature</a:t>
            </a:r>
          </a:p>
          <a:p>
            <a:pPr algn="ctr"/>
            <a:r>
              <a:rPr lang="en-US" sz="3200" dirty="0" smtClean="0"/>
              <a:t>(distances</a:t>
            </a:r>
            <a:r>
              <a:rPr lang="en-US" sz="3200" dirty="0"/>
              <a:t>, localization, altitude)</a:t>
            </a:r>
          </a:p>
        </p:txBody>
      </p:sp>
    </p:spTree>
    <p:extLst>
      <p:ext uri="{BB962C8B-B14F-4D97-AF65-F5344CB8AC3E}">
        <p14:creationId xmlns:p14="http://schemas.microsoft.com/office/powerpoint/2010/main" val="179251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419600" cy="31003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1"/>
            <a:ext cx="4572000" cy="312419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4421011" cy="28956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0"/>
            <a:ext cx="4452055" cy="2895600"/>
          </a:xfrm>
        </p:spPr>
      </p:pic>
    </p:spTree>
    <p:extLst>
      <p:ext uri="{BB962C8B-B14F-4D97-AF65-F5344CB8AC3E}">
        <p14:creationId xmlns:p14="http://schemas.microsoft.com/office/powerpoint/2010/main" val="2731736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733800"/>
            <a:ext cx="4419600" cy="28956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89" y="3733800"/>
            <a:ext cx="4268611" cy="2895600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419600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"/>
            <a:ext cx="4299429" cy="2871788"/>
          </a:xfrm>
        </p:spPr>
      </p:pic>
    </p:spTree>
    <p:extLst>
      <p:ext uri="{BB962C8B-B14F-4D97-AF65-F5344CB8AC3E}">
        <p14:creationId xmlns:p14="http://schemas.microsoft.com/office/powerpoint/2010/main" val="1039181061"/>
      </p:ext>
    </p:extLst>
  </p:cSld>
  <p:clrMapOvr>
    <a:masterClrMapping/>
  </p:clrMapOvr>
</p:sld>
</file>

<file path=ppt/theme/theme1.xml><?xml version="1.0" encoding="utf-8"?>
<a:theme xmlns:a="http://schemas.openxmlformats.org/drawingml/2006/main" name="Ondulaţie">
  <a:themeElements>
    <a:clrScheme name="Ondulaţi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ulaţ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dulaţi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ţi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ţi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78</Words>
  <Application>Microsoft Office PowerPoint</Application>
  <PresentationFormat>On-screen Show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Ondulaţie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Cristina</dc:creator>
  <cp:lastModifiedBy>Cristina</cp:lastModifiedBy>
  <cp:revision>5</cp:revision>
  <dcterms:created xsi:type="dcterms:W3CDTF">2019-10-03T19:13:04Z</dcterms:created>
  <dcterms:modified xsi:type="dcterms:W3CDTF">2019-10-05T13:00:57Z</dcterms:modified>
</cp:coreProperties>
</file>