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70" r:id="rId11"/>
    <p:sldId id="271" r:id="rId12"/>
    <p:sldId id="265" r:id="rId13"/>
    <p:sldId id="267" r:id="rId14"/>
    <p:sldId id="269" r:id="rId15"/>
    <p:sldId id="266" r:id="rId16"/>
    <p:sldId id="268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94406-490D-48A3-8F76-5767D8E47BDE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F0FA-D675-4401-88FF-B27101B9FE6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94406-490D-48A3-8F76-5767D8E47BDE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F0FA-D675-4401-88FF-B27101B9FE6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94406-490D-48A3-8F76-5767D8E47BDE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F0FA-D675-4401-88FF-B27101B9FE6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94406-490D-48A3-8F76-5767D8E47BDE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F0FA-D675-4401-88FF-B27101B9FE6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94406-490D-48A3-8F76-5767D8E47BDE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F0FA-D675-4401-88FF-B27101B9FE6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94406-490D-48A3-8F76-5767D8E47BDE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F0FA-D675-4401-88FF-B27101B9FE6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94406-490D-48A3-8F76-5767D8E47BDE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F0FA-D675-4401-88FF-B27101B9FE6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94406-490D-48A3-8F76-5767D8E47BDE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F0FA-D675-4401-88FF-B27101B9FE6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94406-490D-48A3-8F76-5767D8E47BDE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F0FA-D675-4401-88FF-B27101B9FE6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94406-490D-48A3-8F76-5767D8E47BDE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F0FA-D675-4401-88FF-B27101B9FE6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94406-490D-48A3-8F76-5767D8E47BDE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CF0FA-D675-4401-88FF-B27101B9FE6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1E94406-490D-48A3-8F76-5767D8E47BDE}" type="datetimeFigureOut">
              <a:rPr lang="ru-RU" smtClean="0"/>
              <a:t>20.12.2017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ECF0FA-D675-4401-88FF-B27101B9FE6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260648"/>
            <a:ext cx="7175351" cy="1793167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V</a:t>
            </a:r>
            <a:r>
              <a:rPr lang="ro-RO" dirty="0" smtClean="0">
                <a:solidFill>
                  <a:schemeClr val="accent1">
                    <a:lumMod val="50000"/>
                  </a:schemeClr>
                </a:solidFill>
              </a:rPr>
              <a:t>ă salută </a:t>
            </a:r>
            <a:br>
              <a:rPr lang="ro-RO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o-RO" dirty="0" smtClean="0">
                <a:solidFill>
                  <a:schemeClr val="accent1">
                    <a:lumMod val="50000"/>
                  </a:schemeClr>
                </a:solidFill>
              </a:rPr>
              <a:t>clasa a II-a A</a:t>
            </a:r>
            <a:br>
              <a:rPr lang="ro-RO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o-RO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o-RO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o-RO" dirty="0" smtClean="0">
                <a:solidFill>
                  <a:schemeClr val="accent1">
                    <a:lumMod val="50000"/>
                  </a:schemeClr>
                </a:solidFill>
              </a:rPr>
              <a:t>Școala Primară Florești</a:t>
            </a:r>
            <a:br>
              <a:rPr lang="ro-RO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o-RO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o-RO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o-RO" sz="4800" dirty="0" smtClean="0">
                <a:solidFill>
                  <a:schemeClr val="accent1">
                    <a:lumMod val="50000"/>
                  </a:schemeClr>
                </a:solidFill>
              </a:rPr>
              <a:t>Republica Moldova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47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95536" y="1484784"/>
            <a:ext cx="4633382" cy="34750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C:\Users\олег\Desktop\Новая папка (2)\20171220_08090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44085" y="1105957"/>
            <a:ext cx="5029200" cy="37706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9510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олег\AppData\Local\Microsoft\Windows\INetCache\Content.Word\20171220_08063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17220" y="2588895"/>
            <a:ext cx="4933950" cy="3699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олег\AppData\Local\Microsoft\Windows\INetCache\Content.Word\20171220_08065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10455" y="2624455"/>
            <a:ext cx="4838700" cy="3628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Users\олег\AppData\Local\Microsoft\Windows\INetCache\Content.Word\20171220_08071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411760" y="0"/>
            <a:ext cx="4824536" cy="311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1687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олег\Desktop\Новая папка (2)\20171130_12444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53" y="3501008"/>
            <a:ext cx="4318487" cy="2985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олег\Desktop\FOTO\20171110_11271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" y="4399"/>
            <a:ext cx="4571999" cy="3424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C:\Users\олег\Desktop\FOTO\20171201_12335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19572" y="1142999"/>
            <a:ext cx="5940425" cy="4572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8302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6890" y="511083"/>
            <a:ext cx="4928335" cy="1143000"/>
          </a:xfrm>
        </p:spPr>
        <p:txBody>
          <a:bodyPr/>
          <a:lstStyle/>
          <a:p>
            <a:r>
              <a:rPr lang="ro-RO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 proces de lucru</a:t>
            </a:r>
            <a:endParaRPr lang="ru-RU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олег\Desktop\FOTO\20171130_12373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66011" y="445486"/>
            <a:ext cx="3563888" cy="2672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Рисунок 5" descr="C:\Users\олег\Desktop\FOTO\20171130_12375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3573786"/>
            <a:ext cx="4229844" cy="31675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олег\Desktop\FOTO\20171201_11505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73786"/>
            <a:ext cx="4295140" cy="32232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Users\олег\Desktop\Новая папка (2)\20171130_12371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46522" y="297285"/>
            <a:ext cx="3573787" cy="2979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8875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s://scontent-otp1-1.xx.fbcdn.net/v/t31.0-8/24210422_460794670983896_6593022418987133728_o.jpg?oh=f09929622de0a74a4e77d6b88c10bc25&amp;oe=5ACBD293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210" y="3267744"/>
            <a:ext cx="4644008" cy="3558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 descr="https://scontent-otp1-1.xx.fbcdn.net/v/t1.0-9/24796589_460793497650680_8953845995596666762_n.jpg?oh=5f57e80cf88d8c6591cc45eba55e8763&amp;oe=5AB313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24"/>
            <a:ext cx="3923928" cy="419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s://scontent-otp1-1.xx.fbcdn.net/v/t31.0-8/24297466_460793490984014_1164828427635200659_o.jpg?oh=7878c763b37cae0777a20e516b8398fd&amp;oe=5AB8AD0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644008" cy="3140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4" name="Picture 4" descr="Фото Doina Savciuc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46" y="3267744"/>
            <a:ext cx="3936674" cy="359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73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5157192"/>
            <a:ext cx="6512511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o-RO" dirty="0" smtClean="0">
                <a:solidFill>
                  <a:srgbClr val="FF0000"/>
                </a:solidFill>
                <a:latin typeface="Algerian" panose="04020705040A02060702" pitchFamily="82" charset="0"/>
              </a:rPr>
              <a:t>Vă dorim un Crăciun fericit!!!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171" name="Picture 3" descr="C:\Users\олег\Desktop\FOTO\20171201_12120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5696" y="188640"/>
            <a:ext cx="6217558" cy="466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56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052736"/>
            <a:ext cx="6512511" cy="1143000"/>
          </a:xfrm>
        </p:spPr>
        <p:txBody>
          <a:bodyPr/>
          <a:lstStyle/>
          <a:p>
            <a:r>
              <a:rPr lang="ro-RO" sz="7200" dirty="0" smtClean="0">
                <a:solidFill>
                  <a:srgbClr val="FF0000"/>
                </a:solidFill>
                <a:latin typeface="Lucida Handwriting" panose="03010101010101010101" pitchFamily="66" charset="0"/>
              </a:rPr>
              <a:t>Mulțumim</a:t>
            </a:r>
            <a:r>
              <a:rPr lang="ro-RO" dirty="0" smtClean="0">
                <a:solidFill>
                  <a:srgbClr val="FF0000"/>
                </a:solidFill>
              </a:rPr>
              <a:t/>
            </a:r>
            <a:br>
              <a:rPr lang="ro-RO" dirty="0" smtClean="0">
                <a:solidFill>
                  <a:srgbClr val="FF0000"/>
                </a:solidFill>
              </a:rPr>
            </a:br>
            <a:r>
              <a:rPr lang="ro-RO" dirty="0"/>
              <a:t/>
            </a:r>
            <a:br>
              <a:rPr lang="ro-RO" dirty="0"/>
            </a:br>
            <a:r>
              <a:rPr lang="ro-RO" dirty="0" smtClean="0"/>
              <a:t/>
            </a:r>
            <a:br>
              <a:rPr lang="ro-RO" dirty="0" smtClean="0"/>
            </a:br>
            <a:r>
              <a:rPr lang="ro-RO" dirty="0"/>
              <a:t/>
            </a:r>
            <a:br>
              <a:rPr lang="ro-RO" dirty="0"/>
            </a:br>
            <a:r>
              <a:rPr lang="ro-RO" dirty="0"/>
              <a:t/>
            </a:r>
            <a:br>
              <a:rPr lang="ro-RO" dirty="0"/>
            </a:br>
            <a:r>
              <a:rPr lang="ro-RO" dirty="0">
                <a:solidFill>
                  <a:schemeClr val="bg2">
                    <a:lumMod val="50000"/>
                  </a:schemeClr>
                </a:solidFill>
              </a:rPr>
              <a:t>Înv. Savciuc Doina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bg2">
                    <a:lumMod val="50000"/>
                  </a:schemeClr>
                </a:solidFill>
              </a:rPr>
            </a:b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35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лег\Pictures\republica-moldova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12" y="332656"/>
            <a:ext cx="5166971" cy="614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4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1168" y="260648"/>
            <a:ext cx="8244407" cy="1143000"/>
          </a:xfrm>
        </p:spPr>
        <p:txBody>
          <a:bodyPr/>
          <a:lstStyle/>
          <a:p>
            <a:pPr algn="l"/>
            <a:r>
              <a:rPr lang="ro-RO" dirty="0" smtClean="0">
                <a:solidFill>
                  <a:srgbClr val="FF0000"/>
                </a:solidFill>
                <a:latin typeface="Algerian" panose="04020705040A02060702" pitchFamily="82" charset="0"/>
              </a:rPr>
              <a:t>Moldova –mioritic plai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33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4797152"/>
            <a:ext cx="6512511" cy="1143000"/>
          </a:xfrm>
        </p:spPr>
        <p:txBody>
          <a:bodyPr/>
          <a:lstStyle/>
          <a:p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Orașul Florești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7664" y="764704"/>
            <a:ext cx="6307981" cy="365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81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Școala Primară</a:t>
            </a:r>
            <a:b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în plină iarnă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77" y="0"/>
            <a:ext cx="9342784" cy="702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43808" y="18864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o-RO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Școala Primară-cea mai contemporană școala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37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0"/>
            <a:ext cx="4546848" cy="2002234"/>
          </a:xfrm>
        </p:spPr>
        <p:txBody>
          <a:bodyPr>
            <a:normAutofit fontScale="90000"/>
          </a:bodyPr>
          <a:lstStyle/>
          <a:p>
            <a:r>
              <a:rPr lang="ro-RO" dirty="0" smtClean="0">
                <a:solidFill>
                  <a:schemeClr val="accent4">
                    <a:lumMod val="50000"/>
                  </a:schemeClr>
                </a:solidFill>
              </a:rPr>
              <a:t>Suntem gata să-l primim pe Moș Crăciun!!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5122" name="Picture 2" descr="C:\Users\олег\Desktop\Новая папка (2)\20171218_14051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41646" y="764842"/>
            <a:ext cx="5629953" cy="4165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Рисунок 5" descr="C:\Users\олег\Desktop\Новая папка (2)\20171218_14054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77680" y="2299184"/>
            <a:ext cx="5013176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2782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20" name="Picture 4" descr="Фото Doina Savciuc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51" y="1124744"/>
            <a:ext cx="7889975" cy="54726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123728" y="476672"/>
            <a:ext cx="4104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Să-i bucurăm pe părinți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45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C:\Users\олег\Desktop\Новая папка (2)\20171219_125010.jpg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4510618" y="0"/>
            <a:ext cx="4633382" cy="34750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C:\Users\олег\Desktop\Новая папка (2)\20171219_12491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96" y="3140966"/>
            <a:ext cx="4957556" cy="36531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23528" y="496144"/>
            <a:ext cx="36182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 place să lecturăm</a:t>
            </a:r>
            <a:endParaRPr lang="ru-RU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33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олег\Desktop\Новая папка (2)\20171219_124102.jpg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5"/>
            <a:ext cx="6034617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ег\Desktop\Новая папка (2)\20171219_12422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871" y="3930015"/>
            <a:ext cx="3902075" cy="29279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783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84</TotalTime>
  <Words>43</Words>
  <Application>Microsoft Office PowerPoint</Application>
  <PresentationFormat>Экран (4:3)</PresentationFormat>
  <Paragraphs>11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Воздушный поток</vt:lpstr>
      <vt:lpstr>Vă salută  clasa a II-a A  Școala Primară Florești  Republica Moldova</vt:lpstr>
      <vt:lpstr>Презентация PowerPoint</vt:lpstr>
      <vt:lpstr>Moldova –mioritic plai</vt:lpstr>
      <vt:lpstr>Orașul Florești</vt:lpstr>
      <vt:lpstr>Școala Primară în plină iarnă</vt:lpstr>
      <vt:lpstr>Suntem gata să-l primim pe Moș Crăciun!!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În proces de lucru</vt:lpstr>
      <vt:lpstr>Презентация PowerPoint</vt:lpstr>
      <vt:lpstr>Vă dorim un Crăciun fericit!!!</vt:lpstr>
      <vt:lpstr>Mulțumim     Înv. Savciuc Doina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Vă salută clasa a II-a A Școala Primară Florești</dc:title>
  <dc:creator>олег</dc:creator>
  <cp:lastModifiedBy>олег</cp:lastModifiedBy>
  <cp:revision>10</cp:revision>
  <dcterms:created xsi:type="dcterms:W3CDTF">2017-12-19T17:12:25Z</dcterms:created>
  <dcterms:modified xsi:type="dcterms:W3CDTF">2017-12-20T14:17:06Z</dcterms:modified>
</cp:coreProperties>
</file>