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46AC5F1-84B4-4010-8783-9D9094551FF2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3BB24C2-BE55-4FDC-B380-B8B8EF3D46A6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9039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C5F1-84B4-4010-8783-9D9094551FF2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24C2-BE55-4FDC-B380-B8B8EF3D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20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C5F1-84B4-4010-8783-9D9094551FF2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24C2-BE55-4FDC-B380-B8B8EF3D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150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C5F1-84B4-4010-8783-9D9094551FF2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24C2-BE55-4FDC-B380-B8B8EF3D46A6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1143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C5F1-84B4-4010-8783-9D9094551FF2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24C2-BE55-4FDC-B380-B8B8EF3D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110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C5F1-84B4-4010-8783-9D9094551FF2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24C2-BE55-4FDC-B380-B8B8EF3D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969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C5F1-84B4-4010-8783-9D9094551FF2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24C2-BE55-4FDC-B380-B8B8EF3D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325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C5F1-84B4-4010-8783-9D9094551FF2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24C2-BE55-4FDC-B380-B8B8EF3D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227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C5F1-84B4-4010-8783-9D9094551FF2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24C2-BE55-4FDC-B380-B8B8EF3D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534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C5F1-84B4-4010-8783-9D9094551FF2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24C2-BE55-4FDC-B380-B8B8EF3D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259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C5F1-84B4-4010-8783-9D9094551FF2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24C2-BE55-4FDC-B380-B8B8EF3D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C5F1-84B4-4010-8783-9D9094551FF2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24C2-BE55-4FDC-B380-B8B8EF3D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128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C5F1-84B4-4010-8783-9D9094551FF2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24C2-BE55-4FDC-B380-B8B8EF3D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53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C5F1-84B4-4010-8783-9D9094551FF2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24C2-BE55-4FDC-B380-B8B8EF3D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91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C5F1-84B4-4010-8783-9D9094551FF2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24C2-BE55-4FDC-B380-B8B8EF3D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46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C5F1-84B4-4010-8783-9D9094551FF2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24C2-BE55-4FDC-B380-B8B8EF3D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33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AC5F1-84B4-4010-8783-9D9094551FF2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24C2-BE55-4FDC-B380-B8B8EF3D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017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46AC5F1-84B4-4010-8783-9D9094551FF2}" type="datetimeFigureOut">
              <a:rPr lang="ru-RU" smtClean="0"/>
              <a:t>22.12.2017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3BB24C2-BE55-4FDC-B380-B8B8EF3D46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9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Bun </a:t>
            </a:r>
            <a:r>
              <a:rPr lang="en-US" sz="4800" b="1" dirty="0" err="1" smtClean="0">
                <a:solidFill>
                  <a:srgbClr val="FF0000"/>
                </a:solidFill>
              </a:rPr>
              <a:t>venit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ro-RO" sz="4800" b="1" dirty="0" smtClean="0">
                <a:solidFill>
                  <a:srgbClr val="FF0000"/>
                </a:solidFill>
              </a:rPr>
              <a:t>în lumea elevilor de la Instituția Publică Gimnaziul Sîrcova, Rezina, Republica Moldova.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o-RO" sz="3600" i="1" dirty="0" smtClean="0">
                <a:solidFill>
                  <a:schemeClr val="tx2">
                    <a:lumMod val="75000"/>
                  </a:schemeClr>
                </a:solidFill>
              </a:rPr>
              <a:t>Școala este locul de unde copii învață nu numai </a:t>
            </a:r>
            <a:r>
              <a:rPr lang="ro-RO" sz="3600" i="1" u="sng" dirty="0" smtClean="0">
                <a:solidFill>
                  <a:schemeClr val="tx2">
                    <a:lumMod val="75000"/>
                  </a:schemeClr>
                </a:solidFill>
              </a:rPr>
              <a:t>carte</a:t>
            </a:r>
            <a:r>
              <a:rPr lang="ro-RO" sz="3600" i="1" dirty="0" smtClean="0">
                <a:solidFill>
                  <a:schemeClr val="tx2">
                    <a:lumMod val="75000"/>
                  </a:schemeClr>
                </a:solidFill>
              </a:rPr>
              <a:t> dar și </a:t>
            </a:r>
            <a:r>
              <a:rPr lang="ro-RO" sz="3600" i="1" u="sng" dirty="0" smtClean="0">
                <a:solidFill>
                  <a:schemeClr val="tx2">
                    <a:lumMod val="75000"/>
                  </a:schemeClr>
                </a:solidFill>
              </a:rPr>
              <a:t>viață.</a:t>
            </a:r>
            <a:endParaRPr lang="ru-RU" sz="3600" i="1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8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02" y="419723"/>
            <a:ext cx="4518909" cy="44520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580" y="2833141"/>
            <a:ext cx="3175000" cy="29080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080" y="-250462"/>
            <a:ext cx="4762500" cy="30836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328" y="2968051"/>
            <a:ext cx="4254084" cy="326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88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676" y="341026"/>
            <a:ext cx="10396882" cy="1158140"/>
          </a:xfrm>
        </p:spPr>
        <p:txBody>
          <a:bodyPr>
            <a:normAutofit/>
          </a:bodyPr>
          <a:lstStyle/>
          <a:p>
            <a:r>
              <a:rPr lang="ro-RO" sz="2800" dirty="0" smtClean="0"/>
              <a:t>Instituția Publică Gimnaziul Sîrcova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01" y="1244183"/>
            <a:ext cx="5619216" cy="4332158"/>
          </a:xfr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dirty="0" smtClean="0"/>
              <a:t>ȘCOALA NOASTRĂ ARE 200 DE ELEVI, 15 CADRE DIDACTICE, 9 CLASE DE ELEVI. Ne plac activitățile de diferit tip, astfel participăm în diverse proiecte educaționale ce includ implicarea în problemele comunitare, voluntariat, teatru social, dezbateri, concursuri, sărbători și tradiții.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481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0"/>
            <a:ext cx="10396882" cy="1843940"/>
          </a:xfrm>
        </p:spPr>
        <p:txBody>
          <a:bodyPr/>
          <a:lstStyle/>
          <a:p>
            <a:r>
              <a:rPr lang="ro-RO" dirty="0" smtClean="0"/>
              <a:t>Clasa a V-a,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297" y="3382728"/>
            <a:ext cx="4415366" cy="33115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317" y="-123669"/>
            <a:ext cx="4415366" cy="331152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15" y="1532093"/>
            <a:ext cx="5411449" cy="370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53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761" y="-273572"/>
            <a:ext cx="10396882" cy="1151965"/>
          </a:xfrm>
        </p:spPr>
        <p:txBody>
          <a:bodyPr>
            <a:normAutofit/>
          </a:bodyPr>
          <a:lstStyle/>
          <a:p>
            <a:r>
              <a:rPr lang="ro-RO" sz="1800" dirty="0" smtClean="0"/>
              <a:t>Ne plac activitățile ce ne pregătesc pentru viață și ne descoperă talentele ( concurs de Crăciun)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61441" y="2231661"/>
            <a:ext cx="4590738" cy="3267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981" y="647186"/>
            <a:ext cx="4616189" cy="30403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53207" y="3338514"/>
            <a:ext cx="3318445" cy="3536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512" y="704538"/>
            <a:ext cx="2786609" cy="58461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92940" y="2713220"/>
            <a:ext cx="4417416" cy="336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37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>
                <a:solidFill>
                  <a:srgbClr val="00B050"/>
                </a:solidFill>
              </a:rPr>
              <a:t>Noi îți dorim de Crăciun să fii mai bun !!!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663" y="767755"/>
            <a:ext cx="6034087" cy="452556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o-RO" dirty="0" smtClean="0"/>
              <a:t>Vă urăm de sănătate , cu belșug și cu de toate numai bune ...</a:t>
            </a:r>
          </a:p>
          <a:p>
            <a:endParaRPr lang="ro-RO" dirty="0"/>
          </a:p>
          <a:p>
            <a:r>
              <a:rPr lang="ro-RO" dirty="0" smtClean="0"/>
              <a:t>Nu uitați de sărbători de cei dragi și de cei cu nevoi!!!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8521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-449704"/>
            <a:ext cx="10396882" cy="2287470"/>
          </a:xfrm>
        </p:spPr>
        <p:txBody>
          <a:bodyPr>
            <a:normAutofit/>
          </a:bodyPr>
          <a:lstStyle/>
          <a:p>
            <a:pPr algn="ctr"/>
            <a:r>
              <a:rPr lang="ro-RO" dirty="0" smtClean="0"/>
              <a:t>                   Vă mulțumim!!!!,  </a:t>
            </a:r>
            <a:br>
              <a:rPr lang="ro-RO" dirty="0" smtClean="0"/>
            </a:br>
            <a:r>
              <a:rPr lang="ro-RO" sz="3100" dirty="0" smtClean="0"/>
              <a:t>dirigintele cl. A V-a, Baranețcaia Ana</a:t>
            </a:r>
            <a:endParaRPr lang="ru-RU" sz="31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63710" y="1837766"/>
            <a:ext cx="7135319" cy="353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924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45</TotalTime>
  <Words>146</Words>
  <Application>Microsoft Office PowerPoint</Application>
  <PresentationFormat>Широкоэкранный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Impact</vt:lpstr>
      <vt:lpstr>Главное мероприятие</vt:lpstr>
      <vt:lpstr>Bun venit în lumea elevilor de la Instituția Publică Gimnaziul Sîrcova, Rezina, Republica Moldova.</vt:lpstr>
      <vt:lpstr>Презентация PowerPoint</vt:lpstr>
      <vt:lpstr>Instituția Publică Gimnaziul Sîrcova</vt:lpstr>
      <vt:lpstr>Clasa a V-a, </vt:lpstr>
      <vt:lpstr>Ne plac activitățile ce ne pregătesc pentru viață și ne descoperă talentele ( concurs de Crăciun)</vt:lpstr>
      <vt:lpstr>Noi îți dorim de Crăciun să fii mai bun !!!</vt:lpstr>
      <vt:lpstr>                   Vă mulțumim!!!!,   dirigintele cl. A V-a, Baranețcaia Ana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Bun venit în lumea elevilor de la Instituția Publică Gimnaziul Sîrcova, Rezina, Republica Moldova.</dc:title>
  <dc:creator>RePack by Diakov</dc:creator>
  <cp:lastModifiedBy>RePack by Diakov</cp:lastModifiedBy>
  <cp:revision>6</cp:revision>
  <dcterms:created xsi:type="dcterms:W3CDTF">2017-12-22T11:31:03Z</dcterms:created>
  <dcterms:modified xsi:type="dcterms:W3CDTF">2017-12-22T12:17:23Z</dcterms:modified>
</cp:coreProperties>
</file>