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57" r:id="rId4"/>
    <p:sldId id="258" r:id="rId5"/>
    <p:sldId id="267" r:id="rId6"/>
    <p:sldId id="259" r:id="rId7"/>
    <p:sldId id="260" r:id="rId8"/>
    <p:sldId id="261" r:id="rId9"/>
    <p:sldId id="262" r:id="rId10"/>
    <p:sldId id="263" r:id="rId11"/>
    <p:sldId id="264" r:id="rId12"/>
    <p:sldId id="265" r:id="rId13"/>
    <p:sldId id="268" r:id="rId14"/>
    <p:sldId id="266" r:id="rId15"/>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470" y="-84"/>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c:style val="2"/>
  <c:chart>
    <c:autoTitleDeleted val="1"/>
    <c:plotArea>
      <c:layout>
        <c:manualLayout>
          <c:xMode val="edge"/>
          <c:yMode val="edge"/>
          <c:x val="3.9089055064581921E-2"/>
          <c:y val="9.0015890714544702E-2"/>
          <c:w val="0.82367437117607079"/>
          <c:h val="0.85828753564598625"/>
        </c:manualLayout>
      </c:layout>
      <c:barChart>
        <c:barDir val="col"/>
        <c:grouping val="clustered"/>
        <c:varyColors val="0"/>
        <c:ser>
          <c:idx val="0"/>
          <c:order val="0"/>
          <c:tx>
            <c:v>Colonna 1</c:v>
          </c:tx>
          <c:spPr>
            <a:solidFill>
              <a:srgbClr val="004586"/>
            </a:solidFill>
            <a:ln>
              <a:noFill/>
            </a:ln>
          </c:spPr>
          <c:invertIfNegative val="0"/>
          <c:cat>
            <c:strLit>
              <c:ptCount val="4"/>
              <c:pt idx="0">
                <c:v>Riga 1</c:v>
              </c:pt>
              <c:pt idx="1">
                <c:v>Riga 2</c:v>
              </c:pt>
              <c:pt idx="2">
                <c:v>Riga 3</c:v>
              </c:pt>
              <c:pt idx="3">
                <c:v>Riga 4</c:v>
              </c:pt>
            </c:strLit>
          </c:cat>
          <c:val>
            <c:numLit>
              <c:formatCode>General</c:formatCode>
              <c:ptCount val="4"/>
              <c:pt idx="0">
                <c:v>9.1</c:v>
              </c:pt>
              <c:pt idx="1">
                <c:v>2.4</c:v>
              </c:pt>
              <c:pt idx="2">
                <c:v>3.1</c:v>
              </c:pt>
              <c:pt idx="3">
                <c:v>4.3</c:v>
              </c:pt>
            </c:numLit>
          </c:val>
        </c:ser>
        <c:ser>
          <c:idx val="1"/>
          <c:order val="1"/>
          <c:tx>
            <c:v>Colonna 2</c:v>
          </c:tx>
          <c:spPr>
            <a:solidFill>
              <a:srgbClr val="FF420E"/>
            </a:solidFill>
            <a:ln>
              <a:noFill/>
            </a:ln>
          </c:spPr>
          <c:invertIfNegative val="0"/>
          <c:cat>
            <c:strLit>
              <c:ptCount val="4"/>
              <c:pt idx="0">
                <c:v>Riga 1</c:v>
              </c:pt>
              <c:pt idx="1">
                <c:v>Riga 2</c:v>
              </c:pt>
              <c:pt idx="2">
                <c:v>Riga 3</c:v>
              </c:pt>
              <c:pt idx="3">
                <c:v>Riga 4</c:v>
              </c:pt>
            </c:strLit>
          </c:cat>
          <c:val>
            <c:numLit>
              <c:formatCode>General</c:formatCode>
              <c:ptCount val="4"/>
              <c:pt idx="0">
                <c:v>3.2</c:v>
              </c:pt>
              <c:pt idx="1">
                <c:v>8.8000000000000007</c:v>
              </c:pt>
              <c:pt idx="2">
                <c:v>1.5</c:v>
              </c:pt>
              <c:pt idx="3">
                <c:v>9.02</c:v>
              </c:pt>
            </c:numLit>
          </c:val>
        </c:ser>
        <c:ser>
          <c:idx val="2"/>
          <c:order val="2"/>
          <c:tx>
            <c:v>Colonna 3</c:v>
          </c:tx>
          <c:spPr>
            <a:solidFill>
              <a:srgbClr val="FFD320"/>
            </a:solidFill>
            <a:ln>
              <a:noFill/>
            </a:ln>
          </c:spPr>
          <c:invertIfNegative val="0"/>
          <c:cat>
            <c:strLit>
              <c:ptCount val="4"/>
              <c:pt idx="0">
                <c:v>Riga 1</c:v>
              </c:pt>
              <c:pt idx="1">
                <c:v>Riga 2</c:v>
              </c:pt>
              <c:pt idx="2">
                <c:v>Riga 3</c:v>
              </c:pt>
              <c:pt idx="3">
                <c:v>Riga 4</c:v>
              </c:pt>
            </c:strLit>
          </c:cat>
          <c:val>
            <c:numLit>
              <c:formatCode>General</c:formatCode>
              <c:ptCount val="4"/>
              <c:pt idx="0">
                <c:v>4.54</c:v>
              </c:pt>
              <c:pt idx="1">
                <c:v>9.65</c:v>
              </c:pt>
              <c:pt idx="2">
                <c:v>3.7</c:v>
              </c:pt>
              <c:pt idx="3">
                <c:v>6.2</c:v>
              </c:pt>
            </c:numLit>
          </c:val>
        </c:ser>
        <c:dLbls>
          <c:showLegendKey val="0"/>
          <c:showVal val="0"/>
          <c:showCatName val="0"/>
          <c:showSerName val="0"/>
          <c:showPercent val="0"/>
          <c:showBubbleSize val="0"/>
        </c:dLbls>
        <c:gapWidth val="150"/>
        <c:axId val="127411712"/>
        <c:axId val="134234112"/>
      </c:barChart>
      <c:valAx>
        <c:axId val="134234112"/>
        <c:scaling>
          <c:orientation val="minMax"/>
        </c:scaling>
        <c:delete val="0"/>
        <c:axPos val="l"/>
        <c:majorGridlines>
          <c:spPr>
            <a:ln>
              <a:solidFill>
                <a:srgbClr val="B3B3B3"/>
              </a:solidFill>
            </a:ln>
          </c:spPr>
        </c:majorGridlines>
        <c:numFmt formatCode="General" sourceLinked="0"/>
        <c:majorTickMark val="none"/>
        <c:minorTickMark val="none"/>
        <c:tickLblPos val="nextTo"/>
        <c:spPr>
          <a:ln>
            <a:solidFill>
              <a:srgbClr val="B3B3B3"/>
            </a:solidFill>
          </a:ln>
        </c:spPr>
        <c:txPr>
          <a:bodyPr/>
          <a:lstStyle/>
          <a:p>
            <a:pPr>
              <a:defRPr sz="1000" b="0"/>
            </a:pPr>
            <a:endParaRPr lang="it-IT"/>
          </a:p>
        </c:txPr>
        <c:crossAx val="127411712"/>
        <c:crosses val="autoZero"/>
        <c:crossBetween val="between"/>
      </c:valAx>
      <c:catAx>
        <c:axId val="127411712"/>
        <c:scaling>
          <c:orientation val="minMax"/>
        </c:scaling>
        <c:delete val="0"/>
        <c:axPos val="b"/>
        <c:numFmt formatCode="[$-1000410]dd/mm/yyyy" sourceLinked="0"/>
        <c:majorTickMark val="none"/>
        <c:minorTickMark val="none"/>
        <c:tickLblPos val="nextTo"/>
        <c:spPr>
          <a:ln>
            <a:solidFill>
              <a:srgbClr val="B3B3B3"/>
            </a:solidFill>
          </a:ln>
        </c:spPr>
        <c:txPr>
          <a:bodyPr/>
          <a:lstStyle/>
          <a:p>
            <a:pPr>
              <a:defRPr sz="1000" b="0"/>
            </a:pPr>
            <a:endParaRPr lang="it-IT"/>
          </a:p>
        </c:txPr>
        <c:crossAx val="134234112"/>
        <c:crosses val="autoZero"/>
        <c:auto val="1"/>
        <c:lblAlgn val="ctr"/>
        <c:lblOffset val="100"/>
        <c:noMultiLvlLbl val="0"/>
      </c:catAx>
      <c:spPr>
        <a:noFill/>
        <a:ln>
          <a:solidFill>
            <a:srgbClr val="B3B3B3"/>
          </a:solidFill>
          <a:prstDash val="solid"/>
        </a:ln>
      </c:spPr>
    </c:plotArea>
    <c:legend>
      <c:legendPos val="r"/>
      <c:layout/>
      <c:overlay val="0"/>
      <c:spPr>
        <a:noFill/>
        <a:ln>
          <a:noFill/>
        </a:ln>
      </c:spPr>
      <c:txPr>
        <a:bodyPr/>
        <a:lstStyle/>
        <a:p>
          <a:pPr>
            <a:defRPr sz="1000" b="0"/>
          </a:pPr>
          <a:endParaRPr lang="it-IT"/>
        </a:p>
      </c:txPr>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Arial"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Arial"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Arial"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0C418066-CFE1-433A-808A-175021491434}" type="slidenum">
              <a:t>‹N›</a:t>
            </a:fld>
            <a:endParaRPr lang="it-IT" sz="1400" b="0" i="0" u="none" strike="noStrike" kern="1200">
              <a:ln>
                <a:noFill/>
              </a:ln>
              <a:latin typeface="Arial" pitchFamily="18"/>
              <a:ea typeface="Microsoft YaHei" pitchFamily="2"/>
              <a:cs typeface="Arial" pitchFamily="2"/>
            </a:endParaRPr>
          </a:p>
        </p:txBody>
      </p:sp>
    </p:spTree>
    <p:extLst>
      <p:ext uri="{BB962C8B-B14F-4D97-AF65-F5344CB8AC3E}">
        <p14:creationId xmlns:p14="http://schemas.microsoft.com/office/powerpoint/2010/main" val="1585663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5" name="Segnaposto data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it-IT" sz="1400" kern="1200">
                <a:latin typeface="Times New Roman" pitchFamily="18"/>
                <a:ea typeface="Lucida Sans Unicode" pitchFamily="2"/>
                <a:cs typeface="Tahoma" pitchFamily="2"/>
              </a:defRPr>
            </a:lvl1pPr>
          </a:lstStyle>
          <a:p>
            <a:pPr lvl="0"/>
            <a:fld id="{91F7AFF8-5381-4A7C-A90B-5321EA658F1C}" type="slidenum">
              <a:t>‹N›</a:t>
            </a:fld>
            <a:endParaRPr lang="it-IT"/>
          </a:p>
        </p:txBody>
      </p:sp>
    </p:spTree>
    <p:extLst>
      <p:ext uri="{BB962C8B-B14F-4D97-AF65-F5344CB8AC3E}">
        <p14:creationId xmlns:p14="http://schemas.microsoft.com/office/powerpoint/2010/main" val="2087358359"/>
      </p:ext>
    </p:extLst>
  </p:cSld>
  <p:clrMap bg1="lt1" tx1="dk1" bg2="lt2" tx2="dk2" accent1="accent1" accent2="accent2" accent3="accent3" accent4="accent4" accent5="accent5" accent6="accent6" hlink="hlink" folHlink="folHlink"/>
  <p:notesStyle>
    <a:lvl1pPr marL="216000" marR="0" indent="-216000" rtl="0" hangingPunct="0">
      <a:tabLst/>
      <a:defRPr lang="it-IT" sz="2000" b="0" i="0" u="none" strike="noStrike" kern="1200">
        <a:ln>
          <a:noFill/>
        </a:ln>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spAutoFit/>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spAutoFit/>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312920" y="1027079"/>
            <a:ext cx="4933800" cy="3700440"/>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169640" y="5086800"/>
            <a:ext cx="5226120" cy="4107240"/>
          </a:xfrm>
        </p:spPr>
        <p:txBody>
          <a:bodyPr/>
          <a:lstStyle/>
          <a:p>
            <a:endParaRPr lang="it-IT" sz="2400">
              <a:solidFill>
                <a:srgbClr val="000000"/>
              </a:solidFill>
              <a:latin typeface="Thorndale"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14DB6D3B-0B8A-49D4-8DEF-6DE146365E38}" type="slidenum">
              <a:t>‹N›</a:t>
            </a:fld>
            <a:endParaRPr lang="it-IT"/>
          </a:p>
        </p:txBody>
      </p:sp>
    </p:spTree>
    <p:extLst>
      <p:ext uri="{BB962C8B-B14F-4D97-AF65-F5344CB8AC3E}">
        <p14:creationId xmlns:p14="http://schemas.microsoft.com/office/powerpoint/2010/main" val="72762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8B68B70E-6309-41AB-8258-371B142D9982}" type="slidenum">
              <a:t>‹N›</a:t>
            </a:fld>
            <a:endParaRPr lang="it-IT"/>
          </a:p>
        </p:txBody>
      </p:sp>
    </p:spTree>
    <p:extLst>
      <p:ext uri="{BB962C8B-B14F-4D97-AF65-F5344CB8AC3E}">
        <p14:creationId xmlns:p14="http://schemas.microsoft.com/office/powerpoint/2010/main" val="69266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8850" y="301625"/>
            <a:ext cx="2266950" cy="64563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301625"/>
            <a:ext cx="6653212" cy="64563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3421B015-D800-4DF6-9F4D-BDC558EEF4DB}" type="slidenum">
              <a:t>‹N›</a:t>
            </a:fld>
            <a:endParaRPr lang="it-IT"/>
          </a:p>
        </p:txBody>
      </p:sp>
    </p:spTree>
    <p:extLst>
      <p:ext uri="{BB962C8B-B14F-4D97-AF65-F5344CB8AC3E}">
        <p14:creationId xmlns:p14="http://schemas.microsoft.com/office/powerpoint/2010/main" val="333668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380597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6099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Tree>
    <p:extLst>
      <p:ext uri="{BB962C8B-B14F-4D97-AF65-F5344CB8AC3E}">
        <p14:creationId xmlns:p14="http://schemas.microsoft.com/office/powerpoint/2010/main" val="49794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089025" y="2224088"/>
            <a:ext cx="4162425"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403850" y="2224088"/>
            <a:ext cx="4162425"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12977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44742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180929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47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44020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37FD9147-A66F-409D-820D-64A6C57E6802}" type="slidenum">
              <a:t>‹N›</a:t>
            </a:fld>
            <a:endParaRPr lang="it-IT"/>
          </a:p>
        </p:txBody>
      </p:sp>
    </p:spTree>
    <p:extLst>
      <p:ext uri="{BB962C8B-B14F-4D97-AF65-F5344CB8AC3E}">
        <p14:creationId xmlns:p14="http://schemas.microsoft.com/office/powerpoint/2010/main" val="137319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50278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0875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61238" y="117475"/>
            <a:ext cx="2205037" cy="68691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41363" y="117475"/>
            <a:ext cx="6467475" cy="68691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45031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79237F98-953E-4E38-AC1D-FC148BC9383A}" type="slidenum">
              <a:t>‹N›</a:t>
            </a:fld>
            <a:endParaRPr lang="it-IT"/>
          </a:p>
        </p:txBody>
      </p:sp>
    </p:spTree>
    <p:extLst>
      <p:ext uri="{BB962C8B-B14F-4D97-AF65-F5344CB8AC3E}">
        <p14:creationId xmlns:p14="http://schemas.microsoft.com/office/powerpoint/2010/main" val="3759470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A6F32F57-5051-4FF7-A392-DB3CE464A54C}" type="slidenum">
              <a:t>‹N›</a:t>
            </a:fld>
            <a:endParaRPr lang="it-IT"/>
          </a:p>
        </p:txBody>
      </p:sp>
    </p:spTree>
    <p:extLst>
      <p:ext uri="{BB962C8B-B14F-4D97-AF65-F5344CB8AC3E}">
        <p14:creationId xmlns:p14="http://schemas.microsoft.com/office/powerpoint/2010/main" val="381635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lvl="0"/>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B64A9A96-AB60-48DE-9E05-8482A753E987}" type="slidenum">
              <a:t>‹N›</a:t>
            </a:fld>
            <a:endParaRPr lang="it-IT"/>
          </a:p>
        </p:txBody>
      </p:sp>
    </p:spTree>
    <p:extLst>
      <p:ext uri="{BB962C8B-B14F-4D97-AF65-F5344CB8AC3E}">
        <p14:creationId xmlns:p14="http://schemas.microsoft.com/office/powerpoint/2010/main" val="147906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lvl="0"/>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63E58819-BF18-48C0-A495-D2E8D9DDC45D}" type="slidenum">
              <a:t>‹N›</a:t>
            </a:fld>
            <a:endParaRPr lang="it-IT"/>
          </a:p>
        </p:txBody>
      </p:sp>
    </p:spTree>
    <p:extLst>
      <p:ext uri="{BB962C8B-B14F-4D97-AF65-F5344CB8AC3E}">
        <p14:creationId xmlns:p14="http://schemas.microsoft.com/office/powerpoint/2010/main" val="37720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DB726C98-ADCC-4491-BEF3-B7A18D5160FC}" type="slidenum">
              <a:t>‹N›</a:t>
            </a:fld>
            <a:endParaRPr lang="it-IT"/>
          </a:p>
        </p:txBody>
      </p:sp>
    </p:spTree>
    <p:extLst>
      <p:ext uri="{BB962C8B-B14F-4D97-AF65-F5344CB8AC3E}">
        <p14:creationId xmlns:p14="http://schemas.microsoft.com/office/powerpoint/2010/main" val="5442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2A5B33B2-23B9-4EDE-BE68-2AF8D7754407}" type="slidenum">
              <a:t>‹N›</a:t>
            </a:fld>
            <a:endParaRPr lang="it-IT"/>
          </a:p>
        </p:txBody>
      </p:sp>
    </p:spTree>
    <p:extLst>
      <p:ext uri="{BB962C8B-B14F-4D97-AF65-F5344CB8AC3E}">
        <p14:creationId xmlns:p14="http://schemas.microsoft.com/office/powerpoint/2010/main" val="26436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A5866E2E-D645-4A5F-BC46-808DD20566F3}" type="slidenum">
              <a:t>‹N›</a:t>
            </a:fld>
            <a:endParaRPr lang="it-IT"/>
          </a:p>
        </p:txBody>
      </p:sp>
    </p:spTree>
    <p:extLst>
      <p:ext uri="{BB962C8B-B14F-4D97-AF65-F5344CB8AC3E}">
        <p14:creationId xmlns:p14="http://schemas.microsoft.com/office/powerpoint/2010/main" val="2945830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it-IT"/>
          </a:p>
        </p:txBody>
      </p:sp>
      <p:sp>
        <p:nvSpPr>
          <p:cNvPr id="3" name="Segnaposto testo 2"/>
          <p:cNvSpPr txBox="1">
            <a:spLocks noGrp="1"/>
          </p:cNvSpPr>
          <p:nvPr>
            <p:ph type="body" idx="1"/>
          </p:nvPr>
        </p:nvSpPr>
        <p:spPr>
          <a:xfrm>
            <a:off x="503999" y="1769040"/>
            <a:ext cx="9071640" cy="498924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it-IT"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it-IT"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5" name="Segnaposto piè di pagina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it-IT" sz="1400" kern="1200">
                <a:latin typeface="Times New Roman" pitchFamily="18"/>
                <a:ea typeface="Lucida Sans Unicode" pitchFamily="2"/>
                <a:cs typeface="Tahoma" pitchFamily="2"/>
              </a:defRPr>
            </a:lvl1pPr>
          </a:lstStyle>
          <a:p>
            <a:pPr lvl="0"/>
            <a:fld id="{0D143CD2-066C-4A19-A80B-23151B8553DD}"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it-IT" sz="4400" b="0" i="0" u="none" strike="noStrike" kern="1200">
          <a:ln>
            <a:noFill/>
          </a:ln>
          <a:latin typeface="Arial" pitchFamily="18"/>
          <a:ea typeface="Microsoft YaHei" pitchFamily="2"/>
          <a:cs typeface="Arial" pitchFamily="2"/>
        </a:defRPr>
      </a:lvl1pPr>
    </p:titleStyle>
    <p:bodyStyle>
      <a:lvl1pPr marL="0" marR="0" indent="0" rtl="0" hangingPunct="0">
        <a:spcBef>
          <a:spcPts val="0"/>
        </a:spcBef>
        <a:spcAft>
          <a:spcPts val="1414"/>
        </a:spcAft>
        <a:tabLst/>
        <a:defRPr lang="it-IT" sz="3200" b="0" i="0" u="none" strike="noStrike" kern="1200">
          <a:ln>
            <a:noFill/>
          </a:ln>
          <a:latin typeface="Arial" pitchFamily="18"/>
          <a:ea typeface="Microsoft YaHei" pitchFamily="2"/>
          <a:cs typeface="Ari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66"/>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740879" y="117000"/>
            <a:ext cx="8607960" cy="1262160"/>
          </a:xfrm>
          <a:prstGeom prst="rect">
            <a:avLst/>
          </a:prstGeom>
          <a:noFill/>
          <a:ln>
            <a:noFill/>
          </a:ln>
        </p:spPr>
        <p:txBody>
          <a:bodyPr lIns="0" tIns="0" rIns="0" bIns="0"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endParaRPr lang="it-IT"/>
          </a:p>
        </p:txBody>
      </p:sp>
      <p:sp>
        <p:nvSpPr>
          <p:cNvPr id="3" name="Segnaposto testo 2"/>
          <p:cNvSpPr txBox="1">
            <a:spLocks noGrp="1"/>
          </p:cNvSpPr>
          <p:nvPr>
            <p:ph type="body" idx="1"/>
          </p:nvPr>
        </p:nvSpPr>
        <p:spPr>
          <a:xfrm>
            <a:off x="1088280" y="2224080"/>
            <a:ext cx="8477280" cy="4762799"/>
          </a:xfrm>
          <a:prstGeom prst="rect">
            <a:avLst/>
          </a:prstGeom>
          <a:noFill/>
          <a:ln>
            <a:noFill/>
          </a:ln>
        </p:spPr>
        <p:txBody>
          <a:bodyPr lIns="0" tIns="0" rIns="0" bIns="0"/>
          <a:lstStyle>
            <a:defPPr marL="504000" marR="0" lvl="0" indent="-432000" algn="l">
              <a:spcBef>
                <a:spcPts val="0"/>
              </a:spcBef>
              <a:spcAft>
                <a:spcPts val="0"/>
              </a:spcAft>
              <a:buClr>
                <a:srgbClr val="FF9966"/>
              </a:buClr>
              <a:buSzPct val="75000"/>
              <a:buFont typeface="StarSymbol"/>
              <a:buNone/>
              <a:defRPr lang="it-IT" sz="2400" b="0" i="0" u="none" strike="noStrike">
                <a:ln>
                  <a:noFill/>
                </a:ln>
                <a:solidFill>
                  <a:srgbClr val="E6E6E6"/>
                </a:solidFill>
                <a:latin typeface="Albany" pitchFamily="34"/>
                <a:ea typeface="Lucida Sans Unicode" pitchFamily="2"/>
                <a:cs typeface="Tahoma" pitchFamily="2"/>
              </a:defRPr>
            </a:defPPr>
            <a:lvl1pPr marL="504000" marR="0" lvl="0"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1pPr>
            <a:lvl2pPr marL="792000" marR="0" lvl="1" indent="-432000" algn="l">
              <a:spcBef>
                <a:spcPts val="0"/>
              </a:spcBef>
              <a:spcAft>
                <a:spcPts val="0"/>
              </a:spcAft>
              <a:buClr>
                <a:srgbClr val="FF9966"/>
              </a:buClr>
              <a:buSzPct val="75000"/>
              <a:buFont typeface="StarSymbol"/>
              <a:buChar char="●"/>
              <a:defRPr lang="it-IT" sz="2800" b="0" i="0" u="none" strike="noStrike">
                <a:ln>
                  <a:noFill/>
                </a:ln>
                <a:solidFill>
                  <a:srgbClr val="E6E6E6"/>
                </a:solidFill>
                <a:latin typeface="Albany" pitchFamily="34"/>
                <a:ea typeface="Lucida Sans Unicode" pitchFamily="2"/>
                <a:cs typeface="Tahoma" pitchFamily="2"/>
              </a:defRPr>
            </a:lvl2pPr>
            <a:lvl3pPr marL="1080000" marR="0" lvl="2"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3pPr>
            <a:lvl4pPr marL="1368000" marR="0" lvl="3" indent="-432000" algn="l">
              <a:spcBef>
                <a:spcPts val="0"/>
              </a:spcBef>
              <a:spcAft>
                <a:spcPts val="0"/>
              </a:spcAft>
              <a:buClr>
                <a:srgbClr val="FF9966"/>
              </a:buClr>
              <a:buSzPct val="75000"/>
              <a:buFont typeface="StarSymbol"/>
              <a:buChar char="●"/>
              <a:defRPr lang="it-IT" sz="2000" b="0" i="0" u="none" strike="noStrike">
                <a:ln>
                  <a:noFill/>
                </a:ln>
                <a:solidFill>
                  <a:srgbClr val="E6E6E6"/>
                </a:solidFill>
                <a:latin typeface="Albany" pitchFamily="34"/>
                <a:ea typeface="Lucida Sans Unicode" pitchFamily="2"/>
                <a:cs typeface="Tahoma" pitchFamily="2"/>
              </a:defRPr>
            </a:lvl4pPr>
            <a:lvl5pPr marL="1656000" marR="0" lvl="4"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5pPr>
            <a:lvl6pPr marL="1944000" marR="0" lvl="5"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6pPr>
            <a:lvl7pPr marL="2232000" marR="0" lvl="6"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7pPr>
            <a:lvl8pPr marL="2520000" marR="0" lvl="7"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8pPr>
            <a:lvl9pPr marL="2808000" marR="0" lvl="8"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pic>
        <p:nvPicPr>
          <p:cNvPr id="4" name="Immagine 3"/>
          <p:cNvPicPr>
            <a:picLocks noChangeAspect="1"/>
          </p:cNvPicPr>
          <p:nvPr/>
        </p:nvPicPr>
        <p:blipFill>
          <a:blip r:embed="rId13">
            <a:lum/>
            <a:alphaModFix/>
          </a:blip>
          <a:srcRect/>
          <a:stretch>
            <a:fillRect/>
          </a:stretch>
        </p:blipFill>
        <p:spPr>
          <a:xfrm>
            <a:off x="7937279" y="6251399"/>
            <a:ext cx="1969200" cy="10573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it-IT" sz="2400" b="1" i="1" u="none" strike="noStrike">
          <a:ln>
            <a:noFill/>
          </a:ln>
          <a:solidFill>
            <a:srgbClr val="E6E6E6"/>
          </a:solidFill>
          <a:latin typeface="Albany" pitchFamily="34"/>
          <a:cs typeface="Tahoma" pitchFamily="2"/>
        </a:defRPr>
      </a:lvl1pPr>
    </p:titleStyle>
    <p:bodyStyle>
      <a:lvl1pPr marL="0" marR="0" indent="0" algn="l" rtl="0" hangingPunct="0">
        <a:spcBef>
          <a:spcPts val="0"/>
        </a:spcBef>
        <a:spcAft>
          <a:spcPts val="0"/>
        </a:spcAft>
        <a:tabLst/>
        <a:defRPr lang="it-IT" sz="2400" b="0" i="0" u="none" strike="noStrike">
          <a:ln>
            <a:noFill/>
          </a:ln>
          <a:solidFill>
            <a:srgbClr val="E6E6E6"/>
          </a:solidFill>
          <a:latin typeface="Albany" pitchFamily="34"/>
          <a:cs typeface="Tahoma"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4359" y="3096000"/>
            <a:ext cx="9071640" cy="1262160"/>
          </a:xfrm>
          <a:blipFill>
            <a:blip r:embed="rId3"/>
            <a:stretch>
              <a:fillRect/>
            </a:stretch>
          </a:blipFill>
        </p:spPr>
        <p:txBody>
          <a:bodyPr>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endParaRPr lang="it-IT"/>
          </a:p>
        </p:txBody>
      </p:sp>
      <p:sp>
        <p:nvSpPr>
          <p:cNvPr id="3" name="Sottotitolo 2"/>
          <p:cNvSpPr txBox="1">
            <a:spLocks noGrp="1"/>
          </p:cNvSpPr>
          <p:nvPr>
            <p:ph type="subTitle" idx="4294967295"/>
          </p:nvPr>
        </p:nvSpPr>
        <p:spPr>
          <a:xfrm>
            <a:off x="11664000" y="3816000"/>
            <a:ext cx="360000" cy="1677240"/>
          </a:xfrm>
        </p:spPr>
        <p:txBody>
          <a:bodyPr anchor="ctr">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lvl="0" indent="0" algn="ctr">
              <a:buNone/>
            </a:pPr>
            <a:endParaRPr lang="it-IT">
              <a:latin typeface="Thorndale" pitchFamily="18"/>
            </a:endParaRPr>
          </a:p>
          <a:p>
            <a:pPr marL="0" lvl="0" indent="0" algn="ctr">
              <a:buNone/>
            </a:pPr>
            <a:endParaRPr lang="it-IT">
              <a:latin typeface="Thorndale" pitchFamily="18"/>
            </a:endParaRPr>
          </a:p>
        </p:txBody>
      </p:sp>
      <p:pic>
        <p:nvPicPr>
          <p:cNvPr id="4" name="Immagine 3"/>
          <p:cNvPicPr>
            <a:picLocks noChangeAspect="1"/>
          </p:cNvPicPr>
          <p:nvPr/>
        </p:nvPicPr>
        <p:blipFill>
          <a:blip r:embed="rId4">
            <a:lum/>
            <a:alphaModFix/>
          </a:blip>
          <a:srcRect/>
          <a:stretch>
            <a:fillRect/>
          </a:stretch>
        </p:blipFill>
        <p:spPr>
          <a:xfrm>
            <a:off x="0" y="0"/>
            <a:ext cx="10080000" cy="756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800000" y="72000"/>
            <a:ext cx="8607960" cy="126216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sz="6000">
                <a:solidFill>
                  <a:srgbClr val="00FF66"/>
                </a:solidFill>
              </a:rPr>
              <a:t>OREO</a:t>
            </a:r>
          </a:p>
        </p:txBody>
      </p:sp>
      <p:pic>
        <p:nvPicPr>
          <p:cNvPr id="3" name="Immagine 2"/>
          <p:cNvPicPr>
            <a:picLocks noChangeAspect="1"/>
          </p:cNvPicPr>
          <p:nvPr/>
        </p:nvPicPr>
        <p:blipFill>
          <a:blip r:embed="rId3">
            <a:lum/>
            <a:alphaModFix/>
          </a:blip>
          <a:srcRect/>
          <a:stretch>
            <a:fillRect/>
          </a:stretch>
        </p:blipFill>
        <p:spPr>
          <a:xfrm>
            <a:off x="5412960" y="-72000"/>
            <a:ext cx="4667040" cy="3240000"/>
          </a:xfrm>
          <a:prstGeom prst="rect">
            <a:avLst/>
          </a:prstGeom>
          <a:noFill/>
          <a:ln>
            <a:noFill/>
          </a:ln>
        </p:spPr>
      </p:pic>
      <p:pic>
        <p:nvPicPr>
          <p:cNvPr id="4" name="Immagine 3"/>
          <p:cNvPicPr>
            <a:picLocks noChangeAspect="1"/>
          </p:cNvPicPr>
          <p:nvPr/>
        </p:nvPicPr>
        <p:blipFill>
          <a:blip r:embed="rId4">
            <a:lum/>
            <a:alphaModFix/>
          </a:blip>
          <a:srcRect/>
          <a:stretch>
            <a:fillRect/>
          </a:stretch>
        </p:blipFill>
        <p:spPr>
          <a:xfrm>
            <a:off x="5412960" y="3168000"/>
            <a:ext cx="4667040" cy="4398479"/>
          </a:xfrm>
          <a:prstGeom prst="rect">
            <a:avLst/>
          </a:prstGeom>
          <a:noFill/>
          <a:ln>
            <a:noFill/>
          </a:ln>
        </p:spPr>
      </p:pic>
      <p:sp>
        <p:nvSpPr>
          <p:cNvPr id="5" name="CasellaDiTesto 4"/>
          <p:cNvSpPr txBox="1"/>
          <p:nvPr/>
        </p:nvSpPr>
        <p:spPr>
          <a:xfrm>
            <a:off x="936000" y="1334160"/>
            <a:ext cx="3246120" cy="51458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800">
                <a:solidFill>
                  <a:srgbClr val="FFFFFF"/>
                </a:solidFill>
                <a:latin typeface="Candara Light" pitchFamily="34"/>
              </a:defRPr>
            </a:pPr>
            <a:r>
              <a:rPr lang="it-IT" sz="1800" b="0" i="0" u="none" strike="noStrike" kern="1200">
                <a:ln>
                  <a:noFill/>
                </a:ln>
                <a:solidFill>
                  <a:srgbClr val="FFFFFF"/>
                </a:solidFill>
                <a:latin typeface="Candara Light" pitchFamily="34"/>
                <a:ea typeface="Microsoft YaHei" pitchFamily="2"/>
                <a:cs typeface="Arial" pitchFamily="2"/>
              </a:rPr>
              <a:t>Oreo is the commercial name of an internationally renowned biscuit, produced and marketed by Mondelēz International through different companies. The biscuit consists of two circular biscuits made from flour, palm oil and rapeseed, 4.6% cocoa, and a soft inner layer (defined as creams and not as cream because it does not contain milk) and flavored with vanilla. Since the beginning of its marketing, more than 490 billion Oreo cookies have been sold, making it the best-selling biscuit of the twentieth century.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263960" y="72000"/>
            <a:ext cx="8607960" cy="126216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sz="6000">
                <a:solidFill>
                  <a:srgbClr val="00FF66"/>
                </a:solidFill>
              </a:rPr>
              <a:t>The avocado</a:t>
            </a:r>
          </a:p>
        </p:txBody>
      </p:sp>
      <p:sp>
        <p:nvSpPr>
          <p:cNvPr id="3" name="Segnaposto testo 2"/>
          <p:cNvSpPr txBox="1">
            <a:spLocks noGrp="1"/>
          </p:cNvSpPr>
          <p:nvPr>
            <p:ph type="body" idx="4294967295"/>
          </p:nvPr>
        </p:nvSpPr>
        <p:spPr>
          <a:xfrm>
            <a:off x="1007999" y="1440000"/>
            <a:ext cx="3671999" cy="4762799"/>
          </a:xfrm>
        </p:spPr>
        <p:txBody>
          <a:bodyPr/>
          <a:lstStyle>
            <a:defPPr marL="504000" marR="0" lvl="0" indent="-432000" algn="l">
              <a:spcBef>
                <a:spcPts val="0"/>
              </a:spcBef>
              <a:spcAft>
                <a:spcPts val="0"/>
              </a:spcAft>
              <a:buClr>
                <a:srgbClr val="FF9966"/>
              </a:buClr>
              <a:buSzPct val="75000"/>
              <a:buFont typeface="StarSymbol"/>
              <a:buNone/>
              <a:defRPr lang="it-IT" sz="2400" b="0" i="0" u="none" strike="noStrike">
                <a:ln>
                  <a:noFill/>
                </a:ln>
                <a:solidFill>
                  <a:srgbClr val="E6E6E6"/>
                </a:solidFill>
                <a:latin typeface="Albany" pitchFamily="34"/>
                <a:ea typeface="Lucida Sans Unicode" pitchFamily="2"/>
                <a:cs typeface="Tahoma" pitchFamily="2"/>
              </a:defRPr>
            </a:defPPr>
            <a:lvl1pPr marL="504000" marR="0" lvl="0"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1pPr>
            <a:lvl2pPr marL="792000" marR="0" lvl="1" indent="-432000" algn="l">
              <a:spcBef>
                <a:spcPts val="0"/>
              </a:spcBef>
              <a:spcAft>
                <a:spcPts val="0"/>
              </a:spcAft>
              <a:buClr>
                <a:srgbClr val="FF9966"/>
              </a:buClr>
              <a:buSzPct val="75000"/>
              <a:buFont typeface="StarSymbol"/>
              <a:buChar char="●"/>
              <a:defRPr lang="it-IT" sz="2800" b="0" i="0" u="none" strike="noStrike">
                <a:ln>
                  <a:noFill/>
                </a:ln>
                <a:solidFill>
                  <a:srgbClr val="E6E6E6"/>
                </a:solidFill>
                <a:latin typeface="Albany" pitchFamily="34"/>
                <a:ea typeface="Lucida Sans Unicode" pitchFamily="2"/>
                <a:cs typeface="Tahoma" pitchFamily="2"/>
              </a:defRPr>
            </a:lvl2pPr>
            <a:lvl3pPr marL="1080000" marR="0" lvl="2"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3pPr>
            <a:lvl4pPr marL="1368000" marR="0" lvl="3" indent="-432000" algn="l">
              <a:spcBef>
                <a:spcPts val="0"/>
              </a:spcBef>
              <a:spcAft>
                <a:spcPts val="0"/>
              </a:spcAft>
              <a:buClr>
                <a:srgbClr val="FF9966"/>
              </a:buClr>
              <a:buSzPct val="75000"/>
              <a:buFont typeface="StarSymbol"/>
              <a:buChar char="●"/>
              <a:defRPr lang="it-IT" sz="2000" b="0" i="0" u="none" strike="noStrike">
                <a:ln>
                  <a:noFill/>
                </a:ln>
                <a:solidFill>
                  <a:srgbClr val="E6E6E6"/>
                </a:solidFill>
                <a:latin typeface="Albany" pitchFamily="34"/>
                <a:ea typeface="Lucida Sans Unicode" pitchFamily="2"/>
                <a:cs typeface="Tahoma" pitchFamily="2"/>
              </a:defRPr>
            </a:lvl4pPr>
            <a:lvl5pPr marL="1656000" marR="0" lvl="4"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5pPr>
            <a:lvl6pPr marL="1944000" marR="0" lvl="5"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6pPr>
            <a:lvl7pPr marL="2232000" marR="0" lvl="6"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7pPr>
            <a:lvl8pPr marL="2520000" marR="0" lvl="7"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8pPr>
            <a:lvl9pPr marL="2808000" marR="0" lvl="8"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9pPr>
          </a:lstStyle>
          <a:p>
            <a:pPr lvl="0">
              <a:buNone/>
            </a:pPr>
            <a:r>
              <a:rPr lang="it-IT" sz="2800">
                <a:latin typeface="Candara Light" pitchFamily="34"/>
              </a:rPr>
              <a:t>The avocado is a tropical fruit native to Mexico and the most-purchased fruit in the world. it is very good for health and in Italy it grows only in the southern regions of Sicily.</a:t>
            </a:r>
          </a:p>
        </p:txBody>
      </p:sp>
      <p:pic>
        <p:nvPicPr>
          <p:cNvPr id="4" name="Immagine 3"/>
          <p:cNvPicPr>
            <a:picLocks noChangeAspect="1"/>
          </p:cNvPicPr>
          <p:nvPr/>
        </p:nvPicPr>
        <p:blipFill>
          <a:blip r:embed="rId3">
            <a:lum/>
            <a:alphaModFix/>
          </a:blip>
          <a:srcRect/>
          <a:stretch>
            <a:fillRect/>
          </a:stretch>
        </p:blipFill>
        <p:spPr>
          <a:xfrm>
            <a:off x="5544000" y="0"/>
            <a:ext cx="4536000" cy="3816000"/>
          </a:xfrm>
          <a:prstGeom prst="rect">
            <a:avLst/>
          </a:prstGeom>
          <a:noFill/>
          <a:ln>
            <a:noFill/>
          </a:ln>
        </p:spPr>
      </p:pic>
      <p:pic>
        <p:nvPicPr>
          <p:cNvPr id="5" name="Immagine 4"/>
          <p:cNvPicPr>
            <a:picLocks noChangeAspect="1"/>
          </p:cNvPicPr>
          <p:nvPr/>
        </p:nvPicPr>
        <p:blipFill>
          <a:blip r:embed="rId4">
            <a:lum/>
            <a:alphaModFix/>
          </a:blip>
          <a:srcRect/>
          <a:stretch>
            <a:fillRect/>
          </a:stretch>
        </p:blipFill>
        <p:spPr>
          <a:xfrm>
            <a:off x="5544000" y="3744000"/>
            <a:ext cx="4536000" cy="3816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55936" y="1475581"/>
            <a:ext cx="6336704" cy="646331"/>
          </a:xfrm>
          <a:prstGeom prst="rect">
            <a:avLst/>
          </a:prstGeom>
          <a:noFill/>
        </p:spPr>
        <p:txBody>
          <a:bodyPr wrap="square" rtlCol="0">
            <a:spAutoFit/>
          </a:bodyPr>
          <a:lstStyle/>
          <a:p>
            <a:r>
              <a:rPr lang="it-IT" dirty="0" smtClean="0">
                <a:solidFill>
                  <a:schemeClr val="bg1"/>
                </a:solidFill>
              </a:rPr>
              <a:t>Questi sono prodotti molto pubblicizzati ma responsabili </a:t>
            </a:r>
            <a:r>
              <a:rPr lang="it-IT" smtClean="0">
                <a:solidFill>
                  <a:schemeClr val="bg1"/>
                </a:solidFill>
              </a:rPr>
              <a:t>di inquinamento</a:t>
            </a:r>
            <a:endParaRPr lang="it-IT" dirty="0">
              <a:solidFill>
                <a:schemeClr val="bg1"/>
              </a:solidFill>
            </a:endParaRPr>
          </a:p>
        </p:txBody>
      </p:sp>
    </p:spTree>
    <p:extLst>
      <p:ext uri="{BB962C8B-B14F-4D97-AF65-F5344CB8AC3E}">
        <p14:creationId xmlns:p14="http://schemas.microsoft.com/office/powerpoint/2010/main" val="274523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728000" y="5289840"/>
            <a:ext cx="8607960" cy="126216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sz="6000" b="0" i="0">
                <a:solidFill>
                  <a:srgbClr val="00FF66"/>
                </a:solidFill>
                <a:latin typeface="Impact" pitchFamily="34"/>
              </a:rPr>
              <a:t>Marco Nichols</a:t>
            </a:r>
          </a:p>
        </p:txBody>
      </p:sp>
      <p:sp>
        <p:nvSpPr>
          <p:cNvPr id="3" name="Segnaposto testo 2"/>
          <p:cNvSpPr txBox="1">
            <a:spLocks noGrp="1"/>
          </p:cNvSpPr>
          <p:nvPr>
            <p:ph type="body" idx="4294967295"/>
          </p:nvPr>
        </p:nvSpPr>
        <p:spPr>
          <a:xfrm>
            <a:off x="4896000" y="2122920"/>
            <a:ext cx="5184000" cy="2197080"/>
          </a:xfrm>
        </p:spPr>
        <p:txBody>
          <a:bodyPr/>
          <a:lstStyle>
            <a:defPPr marL="504000" marR="0" lvl="0" indent="-432000" algn="l">
              <a:spcBef>
                <a:spcPts val="0"/>
              </a:spcBef>
              <a:spcAft>
                <a:spcPts val="0"/>
              </a:spcAft>
              <a:buClr>
                <a:srgbClr val="FF9966"/>
              </a:buClr>
              <a:buSzPct val="75000"/>
              <a:buFont typeface="StarSymbol"/>
              <a:buNone/>
              <a:defRPr lang="it-IT" sz="2400" b="0" i="0" u="none" strike="noStrike">
                <a:ln>
                  <a:noFill/>
                </a:ln>
                <a:solidFill>
                  <a:srgbClr val="E6E6E6"/>
                </a:solidFill>
                <a:latin typeface="Albany" pitchFamily="34"/>
                <a:ea typeface="Lucida Sans Unicode" pitchFamily="2"/>
                <a:cs typeface="Tahoma" pitchFamily="2"/>
              </a:defRPr>
            </a:defPPr>
            <a:lvl1pPr marL="504000" marR="0" lvl="0"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1pPr>
            <a:lvl2pPr marL="792000" marR="0" lvl="1" indent="-432000" algn="l">
              <a:spcBef>
                <a:spcPts val="0"/>
              </a:spcBef>
              <a:spcAft>
                <a:spcPts val="0"/>
              </a:spcAft>
              <a:buClr>
                <a:srgbClr val="FF9966"/>
              </a:buClr>
              <a:buSzPct val="75000"/>
              <a:buFont typeface="StarSymbol"/>
              <a:buChar char="●"/>
              <a:defRPr lang="it-IT" sz="2800" b="0" i="0" u="none" strike="noStrike">
                <a:ln>
                  <a:noFill/>
                </a:ln>
                <a:solidFill>
                  <a:srgbClr val="E6E6E6"/>
                </a:solidFill>
                <a:latin typeface="Albany" pitchFamily="34"/>
                <a:ea typeface="Lucida Sans Unicode" pitchFamily="2"/>
                <a:cs typeface="Tahoma" pitchFamily="2"/>
              </a:defRPr>
            </a:lvl2pPr>
            <a:lvl3pPr marL="1080000" marR="0" lvl="2"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3pPr>
            <a:lvl4pPr marL="1368000" marR="0" lvl="3" indent="-432000" algn="l">
              <a:spcBef>
                <a:spcPts val="0"/>
              </a:spcBef>
              <a:spcAft>
                <a:spcPts val="0"/>
              </a:spcAft>
              <a:buClr>
                <a:srgbClr val="FF9966"/>
              </a:buClr>
              <a:buSzPct val="75000"/>
              <a:buFont typeface="StarSymbol"/>
              <a:buChar char="●"/>
              <a:defRPr lang="it-IT" sz="2000" b="0" i="0" u="none" strike="noStrike">
                <a:ln>
                  <a:noFill/>
                </a:ln>
                <a:solidFill>
                  <a:srgbClr val="E6E6E6"/>
                </a:solidFill>
                <a:latin typeface="Albany" pitchFamily="34"/>
                <a:ea typeface="Lucida Sans Unicode" pitchFamily="2"/>
                <a:cs typeface="Tahoma" pitchFamily="2"/>
              </a:defRPr>
            </a:lvl4pPr>
            <a:lvl5pPr marL="1656000" marR="0" lvl="4"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5pPr>
            <a:lvl6pPr marL="1944000" marR="0" lvl="5"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6pPr>
            <a:lvl7pPr marL="2232000" marR="0" lvl="6"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7pPr>
            <a:lvl8pPr marL="2520000" marR="0" lvl="7"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8pPr>
            <a:lvl9pPr marL="2808000" marR="0" lvl="8"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9pPr>
          </a:lstStyle>
          <a:p>
            <a:pPr lvl="0">
              <a:buNone/>
            </a:pPr>
            <a:endParaRPr lang="it-IT"/>
          </a:p>
          <a:p>
            <a:pPr lvl="0">
              <a:buNone/>
            </a:pPr>
            <a:r>
              <a:rPr lang="it-IT" sz="6000">
                <a:solidFill>
                  <a:srgbClr val="00FF66"/>
                </a:solidFill>
                <a:latin typeface="Impact" pitchFamily="34"/>
              </a:rPr>
              <a:t>Edoardo Pinna</a:t>
            </a:r>
          </a:p>
        </p:txBody>
      </p:sp>
      <p:pic>
        <p:nvPicPr>
          <p:cNvPr id="4" name="Immagine 3"/>
          <p:cNvPicPr>
            <a:picLocks noChangeAspect="1"/>
          </p:cNvPicPr>
          <p:nvPr/>
        </p:nvPicPr>
        <p:blipFill>
          <a:blip r:embed="rId3">
            <a:lum/>
            <a:alphaModFix/>
          </a:blip>
          <a:srcRect/>
          <a:stretch>
            <a:fillRect/>
          </a:stretch>
        </p:blipFill>
        <p:spPr>
          <a:xfrm>
            <a:off x="-8280" y="2023559"/>
            <a:ext cx="4976280" cy="2440440"/>
          </a:xfrm>
          <a:prstGeom prst="rect">
            <a:avLst/>
          </a:prstGeom>
          <a:noFill/>
          <a:ln>
            <a:noFill/>
          </a:ln>
        </p:spPr>
      </p:pic>
      <p:pic>
        <p:nvPicPr>
          <p:cNvPr id="5" name="Immagine 4"/>
          <p:cNvPicPr>
            <a:picLocks noChangeAspect="1"/>
          </p:cNvPicPr>
          <p:nvPr/>
        </p:nvPicPr>
        <p:blipFill>
          <a:blip r:embed="rId4">
            <a:lum/>
            <a:alphaModFix/>
          </a:blip>
          <a:srcRect/>
          <a:stretch>
            <a:fillRect/>
          </a:stretch>
        </p:blipFill>
        <p:spPr>
          <a:xfrm>
            <a:off x="4968000" y="3982680"/>
            <a:ext cx="5112000" cy="3577320"/>
          </a:xfrm>
          <a:prstGeom prst="rect">
            <a:avLst/>
          </a:prstGeom>
          <a:noFill/>
          <a:ln>
            <a:noFill/>
          </a:ln>
        </p:spPr>
      </p:pic>
      <p:sp>
        <p:nvSpPr>
          <p:cNvPr id="6" name="CasellaDiTesto 5"/>
          <p:cNvSpPr txBox="1"/>
          <p:nvPr/>
        </p:nvSpPr>
        <p:spPr>
          <a:xfrm>
            <a:off x="90720" y="427680"/>
            <a:ext cx="9989280" cy="1485359"/>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a:solidFill>
                  <a:srgbClr val="FFFFFF"/>
                </a:solidFill>
                <a:latin typeface="Candara Light" pitchFamily="34"/>
              </a:defRPr>
            </a:pPr>
            <a:r>
              <a:rPr lang="it-IT" sz="1800" b="0" i="0" u="none" strike="noStrike" kern="1200">
                <a:ln>
                  <a:noFill/>
                </a:ln>
                <a:solidFill>
                  <a:srgbClr val="FFFFFF"/>
                </a:solidFill>
                <a:latin typeface="Candara Light" pitchFamily="34"/>
                <a:ea typeface="Microsoft YaHei" pitchFamily="2"/>
                <a:cs typeface="Arial" pitchFamily="2"/>
              </a:rPr>
              <a:t>In short, the planet is our greatest resource and to preserve it, we must follow many rules in order not to pollute or damage it:</a:t>
            </a:r>
          </a:p>
          <a:p>
            <a:pPr marL="0" marR="0" lvl="0" indent="0" rtl="0" hangingPunct="0">
              <a:lnSpc>
                <a:spcPct val="100000"/>
              </a:lnSpc>
              <a:spcBef>
                <a:spcPts val="0"/>
              </a:spcBef>
              <a:spcAft>
                <a:spcPts val="0"/>
              </a:spcAft>
              <a:buNone/>
              <a:tabLst/>
              <a:defRPr>
                <a:solidFill>
                  <a:srgbClr val="FFFFFF"/>
                </a:solidFill>
                <a:latin typeface="Candara Light" pitchFamily="34"/>
              </a:defRPr>
            </a:pPr>
            <a:r>
              <a:rPr lang="it-IT" sz="1800" b="0" i="0" u="none" strike="noStrike" kern="1200">
                <a:ln>
                  <a:noFill/>
                </a:ln>
                <a:solidFill>
                  <a:srgbClr val="FFFFFF"/>
                </a:solidFill>
                <a:latin typeface="Candara Light" pitchFamily="34"/>
                <a:ea typeface="Microsoft YaHei" pitchFamily="2"/>
                <a:cs typeface="Arial" pitchFamily="2"/>
              </a:rPr>
              <a:t>Recycle</a:t>
            </a:r>
          </a:p>
          <a:p>
            <a:pPr marL="0" marR="0" lvl="0" indent="0" rtl="0" hangingPunct="0">
              <a:lnSpc>
                <a:spcPct val="100000"/>
              </a:lnSpc>
              <a:spcBef>
                <a:spcPts val="0"/>
              </a:spcBef>
              <a:spcAft>
                <a:spcPts val="0"/>
              </a:spcAft>
              <a:buNone/>
              <a:tabLst/>
              <a:defRPr>
                <a:solidFill>
                  <a:srgbClr val="FFFFFF"/>
                </a:solidFill>
                <a:latin typeface="Candara Light" pitchFamily="34"/>
              </a:defRPr>
            </a:pPr>
            <a:r>
              <a:rPr lang="it-IT" sz="1800" b="0" i="0" u="none" strike="noStrike" kern="1200">
                <a:ln>
                  <a:noFill/>
                </a:ln>
                <a:solidFill>
                  <a:srgbClr val="FFFFFF"/>
                </a:solidFill>
                <a:latin typeface="Candara Light" pitchFamily="34"/>
                <a:ea typeface="Microsoft YaHei" pitchFamily="2"/>
                <a:cs typeface="Arial" pitchFamily="2"/>
              </a:rPr>
              <a:t>buy fresh food and 0 km,</a:t>
            </a:r>
          </a:p>
          <a:p>
            <a:pPr marL="0" marR="0" lvl="0" indent="0" rtl="0" hangingPunct="0">
              <a:lnSpc>
                <a:spcPct val="100000"/>
              </a:lnSpc>
              <a:spcBef>
                <a:spcPts val="0"/>
              </a:spcBef>
              <a:spcAft>
                <a:spcPts val="0"/>
              </a:spcAft>
              <a:buNone/>
              <a:tabLst/>
              <a:defRPr>
                <a:solidFill>
                  <a:srgbClr val="FFFFFF"/>
                </a:solidFill>
                <a:latin typeface="Candara Light" pitchFamily="34"/>
              </a:defRPr>
            </a:pPr>
            <a:r>
              <a:rPr lang="it-IT" sz="1800" b="0" i="0" u="none" strike="noStrike" kern="1200">
                <a:ln>
                  <a:noFill/>
                </a:ln>
                <a:solidFill>
                  <a:srgbClr val="FFFFFF"/>
                </a:solidFill>
                <a:latin typeface="Candara Light" pitchFamily="34"/>
                <a:ea typeface="Microsoft YaHei" pitchFamily="2"/>
                <a:cs typeface="Arial" pitchFamily="2"/>
              </a:rPr>
              <a:t>and most importantly, reduce transportation such as cars and buses.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300240"/>
            <a:ext cx="9071640" cy="126216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sz="3600" dirty="0" err="1">
                <a:solidFill>
                  <a:srgbClr val="00FF66"/>
                </a:solidFill>
                <a:effectLst>
                  <a:outerShdw dist="17961" dir="2700000">
                    <a:scrgbClr r="0" g="0" b="0"/>
                  </a:outerShdw>
                </a:effectLst>
                <a:latin typeface="DejaVu Sans" pitchFamily="34"/>
              </a:rPr>
              <a:t>What</a:t>
            </a:r>
            <a:r>
              <a:rPr lang="it-IT" sz="3600" dirty="0">
                <a:solidFill>
                  <a:srgbClr val="00FF66"/>
                </a:solidFill>
                <a:effectLst>
                  <a:outerShdw dist="17961" dir="2700000">
                    <a:scrgbClr r="0" g="0" b="0"/>
                  </a:outerShdw>
                </a:effectLst>
                <a:latin typeface="DejaVu Sans" pitchFamily="34"/>
              </a:rPr>
              <a:t> do </a:t>
            </a:r>
            <a:r>
              <a:rPr lang="it-IT" sz="3600" dirty="0" smtClean="0">
                <a:solidFill>
                  <a:srgbClr val="00FF66"/>
                </a:solidFill>
                <a:effectLst>
                  <a:outerShdw dist="17961" dir="2700000">
                    <a:scrgbClr r="0" g="0" b="0"/>
                  </a:outerShdw>
                </a:effectLst>
                <a:latin typeface="DejaVu Sans" pitchFamily="34"/>
              </a:rPr>
              <a:t>I </a:t>
            </a:r>
            <a:r>
              <a:rPr lang="it-IT" sz="3600" dirty="0">
                <a:solidFill>
                  <a:srgbClr val="00FF66"/>
                </a:solidFill>
                <a:effectLst>
                  <a:outerShdw dist="17961" dir="2700000">
                    <a:scrgbClr r="0" g="0" b="0"/>
                  </a:outerShdw>
                </a:effectLst>
                <a:latin typeface="DejaVu Sans" pitchFamily="34"/>
              </a:rPr>
              <a:t>do to </a:t>
            </a:r>
            <a:r>
              <a:rPr lang="it-IT" sz="3600" dirty="0" err="1">
                <a:solidFill>
                  <a:srgbClr val="00FF66"/>
                </a:solidFill>
                <a:effectLst>
                  <a:outerShdw dist="17961" dir="2700000">
                    <a:scrgbClr r="0" g="0" b="0"/>
                  </a:outerShdw>
                </a:effectLst>
                <a:latin typeface="DejaVu Sans" pitchFamily="34"/>
              </a:rPr>
              <a:t>respect</a:t>
            </a:r>
            <a:r>
              <a:rPr lang="it-IT" sz="3600" dirty="0">
                <a:solidFill>
                  <a:srgbClr val="00FF66"/>
                </a:solidFill>
                <a:effectLst>
                  <a:outerShdw dist="17961" dir="2700000">
                    <a:scrgbClr r="0" g="0" b="0"/>
                  </a:outerShdw>
                </a:effectLst>
                <a:latin typeface="DejaVu Sans" pitchFamily="34"/>
              </a:rPr>
              <a:t> the </a:t>
            </a:r>
            <a:r>
              <a:rPr lang="it-IT" sz="3600" dirty="0" err="1" smtClean="0">
                <a:solidFill>
                  <a:srgbClr val="00FF66"/>
                </a:solidFill>
                <a:effectLst>
                  <a:outerShdw dist="17961" dir="2700000">
                    <a:scrgbClr r="0" g="0" b="0"/>
                  </a:outerShdw>
                </a:effectLst>
                <a:latin typeface="DejaVu Sans" pitchFamily="34"/>
              </a:rPr>
              <a:t>planet</a:t>
            </a:r>
            <a:r>
              <a:rPr lang="it-IT" sz="3600" dirty="0" smtClean="0">
                <a:solidFill>
                  <a:srgbClr val="00FF66"/>
                </a:solidFill>
                <a:effectLst>
                  <a:outerShdw dist="17961" dir="2700000">
                    <a:scrgbClr r="0" g="0" b="0"/>
                  </a:outerShdw>
                </a:effectLst>
                <a:latin typeface="DejaVu Sans" pitchFamily="34"/>
              </a:rPr>
              <a:t> ?</a:t>
            </a:r>
            <a:endParaRPr lang="it-IT" sz="3600" dirty="0">
              <a:solidFill>
                <a:srgbClr val="00FF66"/>
              </a:solidFill>
              <a:effectLst>
                <a:outerShdw dist="17961" dir="2700000">
                  <a:scrgbClr r="0" g="0" b="0"/>
                </a:outerShdw>
              </a:effectLst>
              <a:latin typeface="DejaVu Sans" pitchFamily="34"/>
            </a:endParaRPr>
          </a:p>
        </p:txBody>
      </p:sp>
      <p:sp>
        <p:nvSpPr>
          <p:cNvPr id="3" name="Segnaposto testo 2"/>
          <p:cNvSpPr txBox="1">
            <a:spLocks noGrp="1"/>
          </p:cNvSpPr>
          <p:nvPr>
            <p:ph type="body" idx="4294967295"/>
          </p:nvPr>
        </p:nvSpPr>
        <p:spPr>
          <a:xfrm>
            <a:off x="503999" y="1769040"/>
            <a:ext cx="9071640" cy="4989240"/>
          </a:xfrm>
        </p:spPr>
        <p:txBody>
          <a:bodyPr/>
          <a:lstStyle>
            <a:defPPr marL="504000" marR="0" lvl="0" indent="-432000" algn="l">
              <a:spcBef>
                <a:spcPts val="0"/>
              </a:spcBef>
              <a:spcAft>
                <a:spcPts val="0"/>
              </a:spcAft>
              <a:buClr>
                <a:srgbClr val="FF9966"/>
              </a:buClr>
              <a:buSzPct val="75000"/>
              <a:buFont typeface="StarSymbol"/>
              <a:buNone/>
              <a:defRPr lang="it-IT" sz="2400" b="0" i="0" u="none" strike="noStrike">
                <a:ln>
                  <a:noFill/>
                </a:ln>
                <a:solidFill>
                  <a:srgbClr val="E6E6E6"/>
                </a:solidFill>
                <a:latin typeface="Albany" pitchFamily="34"/>
                <a:ea typeface="Lucida Sans Unicode" pitchFamily="2"/>
                <a:cs typeface="Tahoma" pitchFamily="2"/>
              </a:defRPr>
            </a:defPPr>
            <a:lvl1pPr marL="504000" marR="0" lvl="0"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1pPr>
            <a:lvl2pPr marL="792000" marR="0" lvl="1" indent="-432000" algn="l">
              <a:spcBef>
                <a:spcPts val="0"/>
              </a:spcBef>
              <a:spcAft>
                <a:spcPts val="0"/>
              </a:spcAft>
              <a:buClr>
                <a:srgbClr val="FF9966"/>
              </a:buClr>
              <a:buSzPct val="75000"/>
              <a:buFont typeface="StarSymbol"/>
              <a:buChar char="●"/>
              <a:defRPr lang="it-IT" sz="2800" b="0" i="0" u="none" strike="noStrike">
                <a:ln>
                  <a:noFill/>
                </a:ln>
                <a:solidFill>
                  <a:srgbClr val="E6E6E6"/>
                </a:solidFill>
                <a:latin typeface="Albany" pitchFamily="34"/>
                <a:ea typeface="Lucida Sans Unicode" pitchFamily="2"/>
                <a:cs typeface="Tahoma" pitchFamily="2"/>
              </a:defRPr>
            </a:lvl2pPr>
            <a:lvl3pPr marL="1080000" marR="0" lvl="2"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3pPr>
            <a:lvl4pPr marL="1368000" marR="0" lvl="3" indent="-432000" algn="l">
              <a:spcBef>
                <a:spcPts val="0"/>
              </a:spcBef>
              <a:spcAft>
                <a:spcPts val="0"/>
              </a:spcAft>
              <a:buClr>
                <a:srgbClr val="FF9966"/>
              </a:buClr>
              <a:buSzPct val="75000"/>
              <a:buFont typeface="StarSymbol"/>
              <a:buChar char="●"/>
              <a:defRPr lang="it-IT" sz="2000" b="0" i="0" u="none" strike="noStrike">
                <a:ln>
                  <a:noFill/>
                </a:ln>
                <a:solidFill>
                  <a:srgbClr val="E6E6E6"/>
                </a:solidFill>
                <a:latin typeface="Albany" pitchFamily="34"/>
                <a:ea typeface="Lucida Sans Unicode" pitchFamily="2"/>
                <a:cs typeface="Tahoma" pitchFamily="2"/>
              </a:defRPr>
            </a:lvl4pPr>
            <a:lvl5pPr marL="1656000" marR="0" lvl="4"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5pPr>
            <a:lvl6pPr marL="1944000" marR="0" lvl="5"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6pPr>
            <a:lvl7pPr marL="2232000" marR="0" lvl="6"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7pPr>
            <a:lvl8pPr marL="2520000" marR="0" lvl="7"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8pPr>
            <a:lvl9pPr marL="2808000" marR="0" lvl="8"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9pPr>
          </a:lstStyle>
          <a:p>
            <a:pPr lvl="0">
              <a:buNone/>
            </a:pPr>
            <a:r>
              <a:rPr lang="it-IT" dirty="0">
                <a:latin typeface="Candara Light" pitchFamily="34"/>
              </a:rPr>
              <a:t> </a:t>
            </a:r>
            <a:r>
              <a:rPr lang="it-IT" dirty="0" smtClean="0">
                <a:latin typeface="Candara Light" pitchFamily="34"/>
              </a:rPr>
              <a:t>      </a:t>
            </a:r>
            <a:r>
              <a:rPr lang="it-IT" sz="2800" dirty="0">
                <a:latin typeface="Calibri" panose="020F0502020204030204" pitchFamily="34" charset="0"/>
                <a:cs typeface="Calibri" panose="020F0502020204030204" pitchFamily="34" charset="0"/>
              </a:rPr>
              <a:t>I </a:t>
            </a:r>
            <a:r>
              <a:rPr lang="it-IT" sz="2800" dirty="0" err="1" smtClean="0">
                <a:latin typeface="Calibri" panose="020F0502020204030204" pitchFamily="34" charset="0"/>
                <a:cs typeface="Calibri" panose="020F0502020204030204" pitchFamily="34" charset="0"/>
              </a:rPr>
              <a:t>always</a:t>
            </a:r>
            <a:r>
              <a:rPr lang="it-IT" sz="2800" dirty="0" smtClean="0">
                <a:latin typeface="Calibri" panose="020F0502020204030204" pitchFamily="34" charset="0"/>
                <a:cs typeface="Calibri" panose="020F0502020204030204" pitchFamily="34" charset="0"/>
              </a:rPr>
              <a:t> </a:t>
            </a:r>
            <a:r>
              <a:rPr lang="it-IT" sz="2800" dirty="0" err="1" smtClean="0">
                <a:latin typeface="Calibri" panose="020F0502020204030204" pitchFamily="34" charset="0"/>
                <a:cs typeface="Calibri" panose="020F0502020204030204" pitchFamily="34" charset="0"/>
              </a:rPr>
              <a:t>recycle</a:t>
            </a:r>
            <a:r>
              <a:rPr lang="it-IT" sz="2800" dirty="0" smtClean="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at</a:t>
            </a:r>
            <a:r>
              <a:rPr lang="it-IT" sz="2800" dirty="0">
                <a:latin typeface="Calibri" panose="020F0502020204030204" pitchFamily="34" charset="0"/>
                <a:cs typeface="Calibri" panose="020F0502020204030204" pitchFamily="34" charset="0"/>
              </a:rPr>
              <a:t> home, in </a:t>
            </a:r>
            <a:r>
              <a:rPr lang="it-IT" sz="2800" dirty="0" err="1">
                <a:latin typeface="Calibri" panose="020F0502020204030204" pitchFamily="34" charset="0"/>
                <a:cs typeface="Calibri" panose="020F0502020204030204" pitchFamily="34" charset="0"/>
              </a:rPr>
              <a:t>fact</a:t>
            </a:r>
            <a:r>
              <a:rPr lang="it-IT" sz="2800" dirty="0">
                <a:latin typeface="Calibri" panose="020F0502020204030204" pitchFamily="34" charset="0"/>
                <a:cs typeface="Calibri" panose="020F0502020204030204" pitchFamily="34" charset="0"/>
              </a:rPr>
              <a:t>, I </a:t>
            </a:r>
            <a:r>
              <a:rPr lang="it-IT" sz="2800" dirty="0" err="1">
                <a:latin typeface="Calibri" panose="020F0502020204030204" pitchFamily="34" charset="0"/>
                <a:cs typeface="Calibri" panose="020F0502020204030204" pitchFamily="34" charset="0"/>
              </a:rPr>
              <a:t>have</a:t>
            </a:r>
            <a:r>
              <a:rPr lang="it-IT" sz="2800" dirty="0">
                <a:latin typeface="Calibri" panose="020F0502020204030204" pitchFamily="34" charset="0"/>
                <a:cs typeface="Calibri" panose="020F0502020204030204" pitchFamily="34" charset="0"/>
              </a:rPr>
              <a:t> a trash </a:t>
            </a:r>
            <a:r>
              <a:rPr lang="it-IT" sz="2800" dirty="0" smtClean="0">
                <a:latin typeface="Calibri" panose="020F0502020204030204" pitchFamily="34" charset="0"/>
                <a:cs typeface="Calibri" panose="020F0502020204030204" pitchFamily="34" charset="0"/>
              </a:rPr>
              <a:t>container for </a:t>
            </a:r>
            <a:r>
              <a:rPr lang="it-IT" sz="2800" dirty="0" err="1">
                <a:latin typeface="Calibri" panose="020F0502020204030204" pitchFamily="34" charset="0"/>
                <a:cs typeface="Calibri" panose="020F0502020204030204" pitchFamily="34" charset="0"/>
              </a:rPr>
              <a:t>each</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type</a:t>
            </a:r>
            <a:r>
              <a:rPr lang="it-IT" sz="2800" dirty="0">
                <a:latin typeface="Calibri" panose="020F0502020204030204" pitchFamily="34" charset="0"/>
                <a:cs typeface="Calibri" panose="020F0502020204030204" pitchFamily="34" charset="0"/>
              </a:rPr>
              <a:t> of </a:t>
            </a:r>
            <a:r>
              <a:rPr lang="it-IT" sz="2800" dirty="0" err="1">
                <a:latin typeface="Calibri" panose="020F0502020204030204" pitchFamily="34" charset="0"/>
                <a:cs typeface="Calibri" panose="020F0502020204030204" pitchFamily="34" charset="0"/>
              </a:rPr>
              <a:t>waste</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paper</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plastic</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glass</a:t>
            </a:r>
            <a:r>
              <a:rPr lang="it-IT" sz="2800" dirty="0">
                <a:latin typeface="Calibri" panose="020F0502020204030204" pitchFamily="34" charset="0"/>
                <a:cs typeface="Calibri" panose="020F0502020204030204" pitchFamily="34" charset="0"/>
              </a:rPr>
              <a:t> and </a:t>
            </a:r>
            <a:r>
              <a:rPr lang="it-IT" sz="2800" dirty="0" err="1">
                <a:latin typeface="Calibri" panose="020F0502020204030204" pitchFamily="34" charset="0"/>
                <a:cs typeface="Calibri" panose="020F0502020204030204" pitchFamily="34" charset="0"/>
              </a:rPr>
              <a:t>organic</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materials</a:t>
            </a:r>
            <a:r>
              <a:rPr lang="it-IT" sz="2800" dirty="0" smtClean="0">
                <a:latin typeface="Calibri" panose="020F0502020204030204" pitchFamily="34" charset="0"/>
                <a:cs typeface="Calibri" panose="020F0502020204030204" pitchFamily="34" charset="0"/>
              </a:rPr>
              <a:t>).</a:t>
            </a:r>
          </a:p>
          <a:p>
            <a:pPr lvl="0">
              <a:buNone/>
            </a:pPr>
            <a:r>
              <a:rPr lang="it-IT" sz="2800" dirty="0">
                <a:latin typeface="Calibri" panose="020F0502020204030204" pitchFamily="34" charset="0"/>
                <a:cs typeface="Calibri" panose="020F0502020204030204" pitchFamily="34" charset="0"/>
              </a:rPr>
              <a:t> </a:t>
            </a:r>
            <a:r>
              <a:rPr lang="it-IT" sz="2800" dirty="0" smtClean="0">
                <a:latin typeface="Calibri" panose="020F0502020204030204" pitchFamily="34" charset="0"/>
                <a:cs typeface="Calibri" panose="020F0502020204030204" pitchFamily="34" charset="0"/>
              </a:rPr>
              <a:t>     </a:t>
            </a:r>
            <a:r>
              <a:rPr lang="it-IT" sz="2800" dirty="0">
                <a:latin typeface="Calibri" panose="020F0502020204030204" pitchFamily="34" charset="0"/>
                <a:cs typeface="Calibri" panose="020F0502020204030204" pitchFamily="34" charset="0"/>
              </a:rPr>
              <a:t>I </a:t>
            </a:r>
            <a:r>
              <a:rPr lang="it-IT" sz="2800" dirty="0" err="1">
                <a:latin typeface="Calibri" panose="020F0502020204030204" pitchFamily="34" charset="0"/>
                <a:cs typeface="Calibri" panose="020F0502020204030204" pitchFamily="34" charset="0"/>
              </a:rPr>
              <a:t>also</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joined</a:t>
            </a:r>
            <a:r>
              <a:rPr lang="it-IT" sz="2800" dirty="0">
                <a:latin typeface="Calibri" panose="020F0502020204030204" pitchFamily="34" charset="0"/>
                <a:cs typeface="Calibri" panose="020F0502020204030204" pitchFamily="34" charset="0"/>
              </a:rPr>
              <a:t> the </a:t>
            </a:r>
            <a:r>
              <a:rPr lang="it-IT" sz="2800" dirty="0" err="1">
                <a:latin typeface="Calibri" panose="020F0502020204030204" pitchFamily="34" charset="0"/>
                <a:cs typeface="Calibri" panose="020F0502020204030204" pitchFamily="34" charset="0"/>
              </a:rPr>
              <a:t>project</a:t>
            </a:r>
            <a:r>
              <a:rPr lang="it-IT" sz="2800" dirty="0">
                <a:latin typeface="Calibri" panose="020F0502020204030204" pitchFamily="34" charset="0"/>
                <a:cs typeface="Calibri" panose="020F0502020204030204" pitchFamily="34" charset="0"/>
              </a:rPr>
              <a:t> </a:t>
            </a:r>
            <a:r>
              <a:rPr lang="it-IT" sz="2800" dirty="0" smtClean="0">
                <a:latin typeface="Calibri" panose="020F0502020204030204" pitchFamily="34" charset="0"/>
                <a:cs typeface="Calibri" panose="020F0502020204030204" pitchFamily="34" charset="0"/>
              </a:rPr>
              <a:t>in the </a:t>
            </a:r>
            <a:r>
              <a:rPr lang="it-IT" sz="2800" dirty="0">
                <a:latin typeface="Calibri" panose="020F0502020204030204" pitchFamily="34" charset="0"/>
                <a:cs typeface="Calibri" panose="020F0502020204030204" pitchFamily="34" charset="0"/>
              </a:rPr>
              <a:t>province </a:t>
            </a:r>
            <a:r>
              <a:rPr lang="it-IT" sz="2800" dirty="0" smtClean="0">
                <a:latin typeface="Calibri" panose="020F0502020204030204" pitchFamily="34" charset="0"/>
                <a:cs typeface="Calibri" panose="020F0502020204030204" pitchFamily="34" charset="0"/>
              </a:rPr>
              <a:t>of </a:t>
            </a:r>
            <a:r>
              <a:rPr lang="it-IT" sz="2800" dirty="0">
                <a:latin typeface="Calibri" panose="020F0502020204030204" pitchFamily="34" charset="0"/>
                <a:cs typeface="Calibri" panose="020F0502020204030204" pitchFamily="34" charset="0"/>
              </a:rPr>
              <a:t>Arezzo and Florence </a:t>
            </a:r>
            <a:r>
              <a:rPr lang="it-IT" sz="2800" dirty="0" err="1" smtClean="0">
                <a:latin typeface="Calibri" panose="020F0502020204030204" pitchFamily="34" charset="0"/>
                <a:cs typeface="Calibri" panose="020F0502020204030204" pitchFamily="34" charset="0"/>
              </a:rPr>
              <a:t>according</a:t>
            </a:r>
            <a:r>
              <a:rPr lang="it-IT" sz="2800" dirty="0" smtClean="0">
                <a:latin typeface="Calibri" panose="020F0502020204030204" pitchFamily="34" charset="0"/>
                <a:cs typeface="Calibri" panose="020F0502020204030204" pitchFamily="34" charset="0"/>
              </a:rPr>
              <a:t> to </a:t>
            </a:r>
            <a:r>
              <a:rPr lang="it-IT" sz="2800" dirty="0" err="1" smtClean="0">
                <a:latin typeface="Calibri" panose="020F0502020204030204" pitchFamily="34" charset="0"/>
                <a:cs typeface="Calibri" panose="020F0502020204030204" pitchFamily="34" charset="0"/>
              </a:rPr>
              <a:t>which</a:t>
            </a:r>
            <a:r>
              <a:rPr lang="it-IT" sz="2800" dirty="0" smtClean="0">
                <a:latin typeface="Calibri" panose="020F0502020204030204" pitchFamily="34" charset="0"/>
                <a:cs typeface="Calibri" panose="020F0502020204030204" pitchFamily="34" charset="0"/>
              </a:rPr>
              <a:t> </a:t>
            </a:r>
            <a:r>
              <a:rPr lang="it-IT" sz="2800" dirty="0" err="1" smtClean="0">
                <a:latin typeface="Calibri" panose="020F0502020204030204" pitchFamily="34" charset="0"/>
                <a:cs typeface="Calibri" panose="020F0502020204030204" pitchFamily="34" charset="0"/>
              </a:rPr>
              <a:t>they</a:t>
            </a:r>
            <a:r>
              <a:rPr lang="it-IT" sz="2800" dirty="0" smtClean="0">
                <a:latin typeface="Calibri" panose="020F0502020204030204" pitchFamily="34" charset="0"/>
                <a:cs typeface="Calibri" panose="020F0502020204030204" pitchFamily="34" charset="0"/>
              </a:rPr>
              <a:t>  </a:t>
            </a:r>
            <a:r>
              <a:rPr lang="it-IT" sz="2800" dirty="0">
                <a:latin typeface="Calibri" panose="020F0502020204030204" pitchFamily="34" charset="0"/>
                <a:cs typeface="Calibri" panose="020F0502020204030204" pitchFamily="34" charset="0"/>
              </a:rPr>
              <a:t>are planning to </a:t>
            </a:r>
            <a:r>
              <a:rPr lang="it-IT" sz="2800" dirty="0" err="1">
                <a:latin typeface="Calibri" panose="020F0502020204030204" pitchFamily="34" charset="0"/>
                <a:cs typeface="Calibri" panose="020F0502020204030204" pitchFamily="34" charset="0"/>
              </a:rPr>
              <a:t>install</a:t>
            </a:r>
            <a:r>
              <a:rPr lang="it-IT" sz="2800" dirty="0">
                <a:latin typeface="Calibri" panose="020F0502020204030204" pitchFamily="34" charset="0"/>
                <a:cs typeface="Calibri" panose="020F0502020204030204" pitchFamily="34" charset="0"/>
              </a:rPr>
              <a:t> new </a:t>
            </a:r>
            <a:r>
              <a:rPr lang="it-IT" sz="2800" dirty="0" err="1">
                <a:latin typeface="Calibri" panose="020F0502020204030204" pitchFamily="34" charset="0"/>
                <a:cs typeface="Calibri" panose="020F0502020204030204" pitchFamily="34" charset="0"/>
              </a:rPr>
              <a:t>automated</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baskets</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which</a:t>
            </a:r>
            <a:r>
              <a:rPr lang="it-IT" sz="2800" dirty="0">
                <a:latin typeface="Calibri" panose="020F0502020204030204" pitchFamily="34" charset="0"/>
                <a:cs typeface="Calibri" panose="020F0502020204030204" pitchFamily="34" charset="0"/>
              </a:rPr>
              <a:t> can </a:t>
            </a:r>
            <a:r>
              <a:rPr lang="it-IT" sz="2800" dirty="0" err="1">
                <a:latin typeface="Calibri" panose="020F0502020204030204" pitchFamily="34" charset="0"/>
                <a:cs typeface="Calibri" panose="020F0502020204030204" pitchFamily="34" charset="0"/>
              </a:rPr>
              <a:t>only</a:t>
            </a:r>
            <a:r>
              <a:rPr lang="it-IT" sz="2800" dirty="0">
                <a:latin typeface="Calibri" panose="020F0502020204030204" pitchFamily="34" charset="0"/>
                <a:cs typeface="Calibri" panose="020F0502020204030204" pitchFamily="34" charset="0"/>
              </a:rPr>
              <a:t> be </a:t>
            </a:r>
            <a:r>
              <a:rPr lang="it-IT" sz="2800" dirty="0" err="1">
                <a:latin typeface="Calibri" panose="020F0502020204030204" pitchFamily="34" charset="0"/>
                <a:cs typeface="Calibri" panose="020F0502020204030204" pitchFamily="34" charset="0"/>
              </a:rPr>
              <a:t>opened</a:t>
            </a:r>
            <a:r>
              <a:rPr lang="it-IT" sz="2800" dirty="0">
                <a:latin typeface="Calibri" panose="020F0502020204030204" pitchFamily="34" charset="0"/>
                <a:cs typeface="Calibri" panose="020F0502020204030204" pitchFamily="34" charset="0"/>
              </a:rPr>
              <a:t> with a card, in </a:t>
            </a:r>
            <a:r>
              <a:rPr lang="it-IT" sz="2800" dirty="0" err="1">
                <a:latin typeface="Calibri" panose="020F0502020204030204" pitchFamily="34" charset="0"/>
                <a:cs typeface="Calibri" panose="020F0502020204030204" pitchFamily="34" charset="0"/>
              </a:rPr>
              <a:t>order</a:t>
            </a:r>
            <a:r>
              <a:rPr lang="it-IT" sz="2800" dirty="0">
                <a:latin typeface="Calibri" panose="020F0502020204030204" pitchFamily="34" charset="0"/>
                <a:cs typeface="Calibri" panose="020F0502020204030204" pitchFamily="34" charset="0"/>
              </a:rPr>
              <a:t> to </a:t>
            </a:r>
            <a:r>
              <a:rPr lang="it-IT" sz="2800" dirty="0" err="1">
                <a:latin typeface="Calibri" panose="020F0502020204030204" pitchFamily="34" charset="0"/>
                <a:cs typeface="Calibri" panose="020F0502020204030204" pitchFamily="34" charset="0"/>
              </a:rPr>
              <a:t>push</a:t>
            </a:r>
            <a:r>
              <a:rPr lang="it-IT" sz="2800" dirty="0">
                <a:latin typeface="Calibri" panose="020F0502020204030204" pitchFamily="34" charset="0"/>
                <a:cs typeface="Calibri" panose="020F0502020204030204" pitchFamily="34" charset="0"/>
              </a:rPr>
              <a:t> </a:t>
            </a:r>
            <a:r>
              <a:rPr lang="it-IT" sz="2800" dirty="0" smtClean="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people</a:t>
            </a:r>
            <a:r>
              <a:rPr lang="it-IT" sz="2800" dirty="0">
                <a:latin typeface="Calibri" panose="020F0502020204030204" pitchFamily="34" charset="0"/>
                <a:cs typeface="Calibri" panose="020F0502020204030204" pitchFamily="34" charset="0"/>
              </a:rPr>
              <a:t> to </a:t>
            </a:r>
            <a:r>
              <a:rPr lang="it-IT" sz="2800" dirty="0" err="1">
                <a:latin typeface="Calibri" panose="020F0502020204030204" pitchFamily="34" charset="0"/>
                <a:cs typeface="Calibri" panose="020F0502020204030204" pitchFamily="34" charset="0"/>
              </a:rPr>
              <a:t>leave</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less</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waste</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outside</a:t>
            </a:r>
            <a:r>
              <a:rPr lang="it-IT" sz="2800" dirty="0">
                <a:latin typeface="Calibri" panose="020F0502020204030204" pitchFamily="34" charset="0"/>
                <a:cs typeface="Calibri" panose="020F0502020204030204" pitchFamily="34" charset="0"/>
              </a:rPr>
              <a:t> the </a:t>
            </a:r>
            <a:r>
              <a:rPr lang="it-IT" sz="2800" dirty="0" err="1">
                <a:latin typeface="Calibri" panose="020F0502020204030204" pitchFamily="34" charset="0"/>
                <a:cs typeface="Calibri" panose="020F0502020204030204" pitchFamily="34" charset="0"/>
              </a:rPr>
              <a:t>baskets</a:t>
            </a:r>
            <a:r>
              <a:rPr lang="it-IT" sz="2800" dirty="0">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endParaRPr lang="it-IT"/>
          </a:p>
        </p:txBody>
      </p:sp>
      <p:graphicFrame>
        <p:nvGraphicFramePr>
          <p:cNvPr id="3" name="Segnaposto grafico 2"/>
          <p:cNvGraphicFramePr>
            <a:graphicFrameLocks noGrp="1"/>
          </p:cNvGraphicFramePr>
          <p:nvPr>
            <p:ph type="chart" idx="4294967295"/>
          </p:nvPr>
        </p:nvGraphicFramePr>
        <p:xfrm>
          <a:off x="-10080000" y="-3438360"/>
          <a:ext cx="8472600" cy="4762799"/>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magine 3"/>
          <p:cNvPicPr>
            <a:picLocks noChangeAspect="1"/>
          </p:cNvPicPr>
          <p:nvPr/>
        </p:nvPicPr>
        <p:blipFill>
          <a:blip r:embed="rId4">
            <a:lum/>
            <a:alphaModFix/>
          </a:blip>
          <a:srcRect/>
          <a:stretch>
            <a:fillRect/>
          </a:stretch>
        </p:blipFill>
        <p:spPr>
          <a:xfrm>
            <a:off x="0" y="0"/>
            <a:ext cx="10080000" cy="7560000"/>
          </a:xfrm>
          <a:prstGeom prst="rect">
            <a:avLst/>
          </a:prstGeom>
          <a:noFill/>
          <a:ln>
            <a:noFill/>
          </a:ln>
        </p:spPr>
      </p:pic>
      <p:sp>
        <p:nvSpPr>
          <p:cNvPr id="5" name="CasellaDiTesto 4"/>
          <p:cNvSpPr txBox="1"/>
          <p:nvPr/>
        </p:nvSpPr>
        <p:spPr>
          <a:xfrm>
            <a:off x="575816" y="3318334"/>
            <a:ext cx="4248472" cy="461665"/>
          </a:xfrm>
          <a:prstGeom prst="rect">
            <a:avLst/>
          </a:prstGeom>
          <a:noFill/>
        </p:spPr>
        <p:txBody>
          <a:bodyPr wrap="square" rtlCol="0">
            <a:spAutoFit/>
          </a:bodyPr>
          <a:lstStyle/>
          <a:p>
            <a:r>
              <a:rPr lang="it-IT" sz="2400" b="1" i="1" u="sng" dirty="0" smtClean="0"/>
              <a:t>Here </a:t>
            </a:r>
            <a:r>
              <a:rPr lang="it-IT" sz="2400" b="1" i="1" u="sng" dirty="0" err="1" smtClean="0"/>
              <a:t>is</a:t>
            </a:r>
            <a:r>
              <a:rPr lang="it-IT" sz="2400" b="1" i="1" u="sng" dirty="0" smtClean="0"/>
              <a:t> the card</a:t>
            </a:r>
            <a:endParaRPr lang="it-IT" sz="2400" b="1" i="1" u="sng"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594619" y="2348677"/>
            <a:ext cx="5038725" cy="4154984"/>
          </a:xfrm>
          <a:prstGeom prst="rect">
            <a:avLst/>
          </a:prstGeom>
        </p:spPr>
        <p:txBody>
          <a:bodyPr>
            <a:spAutoFit/>
          </a:bodyPr>
          <a:lstStyle/>
          <a:p>
            <a:r>
              <a:rPr lang="it-IT" sz="4400" dirty="0" err="1" smtClean="0">
                <a:solidFill>
                  <a:schemeClr val="bg1"/>
                </a:solidFill>
                <a:latin typeface="Calibri" panose="020F0502020204030204" pitchFamily="34" charset="0"/>
                <a:cs typeface="Calibri" panose="020F0502020204030204" pitchFamily="34" charset="0"/>
              </a:rPr>
              <a:t>Also</a:t>
            </a:r>
            <a:r>
              <a:rPr lang="it-IT" sz="4400" dirty="0" smtClean="0">
                <a:solidFill>
                  <a:schemeClr val="bg1"/>
                </a:solidFill>
                <a:latin typeface="Calibri" panose="020F0502020204030204" pitchFamily="34" charset="0"/>
                <a:cs typeface="Calibri" panose="020F0502020204030204" pitchFamily="34" charset="0"/>
              </a:rPr>
              <a:t> the </a:t>
            </a:r>
            <a:r>
              <a:rPr lang="it-IT" sz="4400" dirty="0" err="1" smtClean="0">
                <a:solidFill>
                  <a:schemeClr val="bg1"/>
                </a:solidFill>
                <a:latin typeface="Calibri" panose="020F0502020204030204" pitchFamily="34" charset="0"/>
                <a:cs typeface="Calibri" panose="020F0502020204030204" pitchFamily="34" charset="0"/>
              </a:rPr>
              <a:t>choice</a:t>
            </a:r>
            <a:r>
              <a:rPr lang="it-IT" sz="4400" dirty="0" smtClean="0">
                <a:solidFill>
                  <a:schemeClr val="bg1"/>
                </a:solidFill>
                <a:latin typeface="Calibri" panose="020F0502020204030204" pitchFamily="34" charset="0"/>
                <a:cs typeface="Calibri" panose="020F0502020204030204" pitchFamily="34" charset="0"/>
              </a:rPr>
              <a:t> of the </a:t>
            </a:r>
            <a:r>
              <a:rPr lang="it-IT" sz="4400" dirty="0" err="1" smtClean="0">
                <a:solidFill>
                  <a:schemeClr val="bg1"/>
                </a:solidFill>
                <a:latin typeface="Calibri" panose="020F0502020204030204" pitchFamily="34" charset="0"/>
                <a:cs typeface="Calibri" panose="020F0502020204030204" pitchFamily="34" charset="0"/>
              </a:rPr>
              <a:t>food</a:t>
            </a:r>
            <a:r>
              <a:rPr lang="it-IT" sz="4400" dirty="0" smtClean="0">
                <a:solidFill>
                  <a:schemeClr val="bg1"/>
                </a:solidFill>
                <a:latin typeface="Calibri" panose="020F0502020204030204" pitchFamily="34" charset="0"/>
                <a:cs typeface="Calibri" panose="020F0502020204030204" pitchFamily="34" charset="0"/>
              </a:rPr>
              <a:t> </a:t>
            </a:r>
            <a:r>
              <a:rPr lang="it-IT" sz="4400" dirty="0" err="1" smtClean="0">
                <a:solidFill>
                  <a:schemeClr val="bg1"/>
                </a:solidFill>
                <a:latin typeface="Calibri" panose="020F0502020204030204" pitchFamily="34" charset="0"/>
                <a:cs typeface="Calibri" panose="020F0502020204030204" pitchFamily="34" charset="0"/>
              </a:rPr>
              <a:t>we</a:t>
            </a:r>
            <a:r>
              <a:rPr lang="it-IT" sz="4400" dirty="0" smtClean="0">
                <a:solidFill>
                  <a:schemeClr val="bg1"/>
                </a:solidFill>
                <a:latin typeface="Calibri" panose="020F0502020204030204" pitchFamily="34" charset="0"/>
                <a:cs typeface="Calibri" panose="020F0502020204030204" pitchFamily="34" charset="0"/>
              </a:rPr>
              <a:t> </a:t>
            </a:r>
            <a:r>
              <a:rPr lang="it-IT" sz="4400" dirty="0" err="1" smtClean="0">
                <a:solidFill>
                  <a:schemeClr val="bg1"/>
                </a:solidFill>
                <a:latin typeface="Calibri" panose="020F0502020204030204" pitchFamily="34" charset="0"/>
                <a:cs typeface="Calibri" panose="020F0502020204030204" pitchFamily="34" charset="0"/>
              </a:rPr>
              <a:t>eat</a:t>
            </a:r>
            <a:r>
              <a:rPr lang="it-IT" sz="4400" dirty="0" smtClean="0">
                <a:solidFill>
                  <a:schemeClr val="bg1"/>
                </a:solidFill>
                <a:latin typeface="Calibri" panose="020F0502020204030204" pitchFamily="34" charset="0"/>
                <a:cs typeface="Calibri" panose="020F0502020204030204" pitchFamily="34" charset="0"/>
              </a:rPr>
              <a:t> can be </a:t>
            </a:r>
            <a:r>
              <a:rPr lang="it-IT" sz="4400" dirty="0" err="1" smtClean="0">
                <a:solidFill>
                  <a:schemeClr val="bg1"/>
                </a:solidFill>
                <a:latin typeface="Calibri" panose="020F0502020204030204" pitchFamily="34" charset="0"/>
                <a:cs typeface="Calibri" panose="020F0502020204030204" pitchFamily="34" charset="0"/>
              </a:rPr>
              <a:t>crucial</a:t>
            </a:r>
            <a:r>
              <a:rPr lang="it-IT" sz="4400" dirty="0" smtClean="0">
                <a:solidFill>
                  <a:schemeClr val="bg1"/>
                </a:solidFill>
                <a:latin typeface="Calibri" panose="020F0502020204030204" pitchFamily="34" charset="0"/>
                <a:cs typeface="Calibri" panose="020F0502020204030204" pitchFamily="34" charset="0"/>
              </a:rPr>
              <a:t> to </a:t>
            </a:r>
            <a:r>
              <a:rPr lang="it-IT" sz="4400" dirty="0" err="1" smtClean="0">
                <a:solidFill>
                  <a:schemeClr val="bg1"/>
                </a:solidFill>
                <a:latin typeface="Calibri" panose="020F0502020204030204" pitchFamily="34" charset="0"/>
                <a:cs typeface="Calibri" panose="020F0502020204030204" pitchFamily="34" charset="0"/>
              </a:rPr>
              <a:t>respect</a:t>
            </a:r>
            <a:r>
              <a:rPr lang="it-IT" sz="4400" dirty="0" smtClean="0">
                <a:solidFill>
                  <a:schemeClr val="bg1"/>
                </a:solidFill>
                <a:latin typeface="Calibri" panose="020F0502020204030204" pitchFamily="34" charset="0"/>
                <a:cs typeface="Calibri" panose="020F0502020204030204" pitchFamily="34" charset="0"/>
              </a:rPr>
              <a:t> </a:t>
            </a:r>
            <a:r>
              <a:rPr lang="it-IT" sz="4400" dirty="0" err="1" smtClean="0">
                <a:solidFill>
                  <a:schemeClr val="bg1"/>
                </a:solidFill>
                <a:latin typeface="Calibri" panose="020F0502020204030204" pitchFamily="34" charset="0"/>
                <a:cs typeface="Calibri" panose="020F0502020204030204" pitchFamily="34" charset="0"/>
              </a:rPr>
              <a:t>our</a:t>
            </a:r>
            <a:r>
              <a:rPr lang="it-IT" sz="4400" dirty="0" smtClean="0">
                <a:solidFill>
                  <a:schemeClr val="bg1"/>
                </a:solidFill>
                <a:latin typeface="Calibri" panose="020F0502020204030204" pitchFamily="34" charset="0"/>
                <a:cs typeface="Calibri" panose="020F0502020204030204" pitchFamily="34" charset="0"/>
              </a:rPr>
              <a:t> Planet ... </a:t>
            </a:r>
            <a:r>
              <a:rPr lang="it-IT" sz="4400" dirty="0" err="1" smtClean="0">
                <a:solidFill>
                  <a:schemeClr val="bg1"/>
                </a:solidFill>
                <a:latin typeface="Calibri" panose="020F0502020204030204" pitchFamily="34" charset="0"/>
                <a:cs typeface="Calibri" panose="020F0502020204030204" pitchFamily="34" charset="0"/>
              </a:rPr>
              <a:t>Let’s</a:t>
            </a:r>
            <a:r>
              <a:rPr lang="it-IT" sz="4400" dirty="0" smtClean="0">
                <a:solidFill>
                  <a:schemeClr val="bg1"/>
                </a:solidFill>
                <a:latin typeface="Calibri" panose="020F0502020204030204" pitchFamily="34" charset="0"/>
                <a:cs typeface="Calibri" panose="020F0502020204030204" pitchFamily="34" charset="0"/>
              </a:rPr>
              <a:t> go and </a:t>
            </a:r>
            <a:r>
              <a:rPr lang="it-IT" sz="4400" dirty="0" err="1" smtClean="0">
                <a:solidFill>
                  <a:schemeClr val="bg1"/>
                </a:solidFill>
                <a:latin typeface="Calibri" panose="020F0502020204030204" pitchFamily="34" charset="0"/>
                <a:cs typeface="Calibri" panose="020F0502020204030204" pitchFamily="34" charset="0"/>
              </a:rPr>
              <a:t>see</a:t>
            </a:r>
            <a:r>
              <a:rPr lang="it-IT" sz="4400" dirty="0" smtClean="0">
                <a:solidFill>
                  <a:schemeClr val="bg1"/>
                </a:solidFill>
                <a:latin typeface="Calibri" panose="020F0502020204030204" pitchFamily="34" charset="0"/>
                <a:cs typeface="Calibri" panose="020F0502020204030204" pitchFamily="34" charset="0"/>
              </a:rPr>
              <a:t> </a:t>
            </a:r>
            <a:r>
              <a:rPr lang="it-IT" sz="4400" dirty="0" err="1" smtClean="0">
                <a:solidFill>
                  <a:schemeClr val="bg1"/>
                </a:solidFill>
                <a:latin typeface="Calibri" panose="020F0502020204030204" pitchFamily="34" charset="0"/>
                <a:cs typeface="Calibri" panose="020F0502020204030204" pitchFamily="34" charset="0"/>
              </a:rPr>
              <a:t>what</a:t>
            </a:r>
            <a:r>
              <a:rPr lang="it-IT" sz="4400" dirty="0" smtClean="0">
                <a:solidFill>
                  <a:schemeClr val="bg1"/>
                </a:solidFill>
                <a:latin typeface="Calibri" panose="020F0502020204030204" pitchFamily="34" charset="0"/>
                <a:cs typeface="Calibri" panose="020F0502020204030204" pitchFamily="34" charset="0"/>
              </a:rPr>
              <a:t> </a:t>
            </a:r>
            <a:r>
              <a:rPr lang="it-IT" sz="4400" dirty="0" err="1" smtClean="0">
                <a:solidFill>
                  <a:schemeClr val="bg1"/>
                </a:solidFill>
                <a:latin typeface="Calibri" panose="020F0502020204030204" pitchFamily="34" charset="0"/>
                <a:cs typeface="Calibri" panose="020F0502020204030204" pitchFamily="34" charset="0"/>
              </a:rPr>
              <a:t>we</a:t>
            </a:r>
            <a:r>
              <a:rPr lang="it-IT" sz="4400" dirty="0" smtClean="0">
                <a:solidFill>
                  <a:schemeClr val="bg1"/>
                </a:solidFill>
                <a:latin typeface="Calibri" panose="020F0502020204030204" pitchFamily="34" charset="0"/>
                <a:cs typeface="Calibri" panose="020F0502020204030204" pitchFamily="34" charset="0"/>
              </a:rPr>
              <a:t> can </a:t>
            </a:r>
            <a:r>
              <a:rPr lang="it-IT" sz="4400" dirty="0" err="1" smtClean="0">
                <a:solidFill>
                  <a:schemeClr val="bg1"/>
                </a:solidFill>
                <a:latin typeface="Calibri" panose="020F0502020204030204" pitchFamily="34" charset="0"/>
                <a:cs typeface="Calibri" panose="020F0502020204030204" pitchFamily="34" charset="0"/>
              </a:rPr>
              <a:t>find</a:t>
            </a:r>
            <a:r>
              <a:rPr lang="it-IT" sz="4400" dirty="0" smtClean="0">
                <a:solidFill>
                  <a:schemeClr val="bg1"/>
                </a:solidFill>
                <a:latin typeface="Calibri" panose="020F0502020204030204" pitchFamily="34" charset="0"/>
                <a:cs typeface="Calibri" panose="020F0502020204030204" pitchFamily="34" charset="0"/>
              </a:rPr>
              <a:t> in the </a:t>
            </a:r>
            <a:r>
              <a:rPr lang="it-IT" sz="4400" dirty="0" err="1" smtClean="0">
                <a:solidFill>
                  <a:schemeClr val="bg1"/>
                </a:solidFill>
                <a:latin typeface="Calibri" panose="020F0502020204030204" pitchFamily="34" charset="0"/>
                <a:cs typeface="Calibri" panose="020F0502020204030204" pitchFamily="34" charset="0"/>
              </a:rPr>
              <a:t>fridge</a:t>
            </a:r>
            <a:r>
              <a:rPr lang="it-IT" sz="4400" dirty="0" smtClean="0">
                <a:solidFill>
                  <a:schemeClr val="bg1"/>
                </a:solidFill>
                <a:latin typeface="Calibri" panose="020F0502020204030204" pitchFamily="34" charset="0"/>
                <a:cs typeface="Calibri" panose="020F0502020204030204" pitchFamily="34" charset="0"/>
              </a:rPr>
              <a:t> …</a:t>
            </a:r>
            <a:endParaRPr lang="it-IT" sz="4400" dirty="0"/>
          </a:p>
        </p:txBody>
      </p:sp>
      <p:sp>
        <p:nvSpPr>
          <p:cNvPr id="7" name="Rettangolo 6"/>
          <p:cNvSpPr/>
          <p:nvPr/>
        </p:nvSpPr>
        <p:spPr>
          <a:xfrm>
            <a:off x="1366803" y="755501"/>
            <a:ext cx="7494359" cy="646331"/>
          </a:xfrm>
          <a:prstGeom prst="rect">
            <a:avLst/>
          </a:prstGeom>
        </p:spPr>
        <p:txBody>
          <a:bodyPr wrap="none">
            <a:spAutoFit/>
          </a:bodyPr>
          <a:lstStyle/>
          <a:p>
            <a:r>
              <a:rPr lang="it-IT" sz="3600" dirty="0" err="1">
                <a:solidFill>
                  <a:srgbClr val="00FF66"/>
                </a:solidFill>
                <a:effectLst>
                  <a:outerShdw dist="17961" dir="2700000">
                    <a:scrgbClr r="0" g="0" b="0"/>
                  </a:outerShdw>
                </a:effectLst>
                <a:latin typeface="DejaVu Sans" pitchFamily="34"/>
              </a:rPr>
              <a:t>What</a:t>
            </a:r>
            <a:r>
              <a:rPr lang="it-IT" sz="3600" dirty="0">
                <a:solidFill>
                  <a:srgbClr val="00FF66"/>
                </a:solidFill>
                <a:effectLst>
                  <a:outerShdw dist="17961" dir="2700000">
                    <a:scrgbClr r="0" g="0" b="0"/>
                  </a:outerShdw>
                </a:effectLst>
                <a:latin typeface="DejaVu Sans" pitchFamily="34"/>
              </a:rPr>
              <a:t> do I do to </a:t>
            </a:r>
            <a:r>
              <a:rPr lang="it-IT" sz="3600" dirty="0" err="1" smtClean="0">
                <a:solidFill>
                  <a:srgbClr val="00FF66"/>
                </a:solidFill>
                <a:effectLst>
                  <a:outerShdw dist="17961" dir="2700000">
                    <a:scrgbClr r="0" g="0" b="0"/>
                  </a:outerShdw>
                </a:effectLst>
                <a:latin typeface="DejaVu Sans" pitchFamily="34"/>
              </a:rPr>
              <a:t>respect</a:t>
            </a:r>
            <a:r>
              <a:rPr lang="it-IT" sz="3600" dirty="0" smtClean="0">
                <a:solidFill>
                  <a:srgbClr val="00FF66"/>
                </a:solidFill>
                <a:effectLst>
                  <a:outerShdw dist="17961" dir="2700000">
                    <a:scrgbClr r="0" g="0" b="0"/>
                  </a:outerShdw>
                </a:effectLst>
                <a:latin typeface="DejaVu Sans" pitchFamily="34"/>
              </a:rPr>
              <a:t> </a:t>
            </a:r>
            <a:r>
              <a:rPr lang="it-IT" sz="3600" dirty="0">
                <a:solidFill>
                  <a:srgbClr val="00FF66"/>
                </a:solidFill>
                <a:effectLst>
                  <a:outerShdw dist="17961" dir="2700000">
                    <a:scrgbClr r="0" g="0" b="0"/>
                  </a:outerShdw>
                </a:effectLst>
                <a:latin typeface="DejaVu Sans" pitchFamily="34"/>
              </a:rPr>
              <a:t>the </a:t>
            </a:r>
            <a:r>
              <a:rPr lang="it-IT" sz="3600" dirty="0" err="1">
                <a:solidFill>
                  <a:srgbClr val="00FF66"/>
                </a:solidFill>
                <a:effectLst>
                  <a:outerShdw dist="17961" dir="2700000">
                    <a:scrgbClr r="0" g="0" b="0"/>
                  </a:outerShdw>
                </a:effectLst>
                <a:latin typeface="DejaVu Sans" pitchFamily="34"/>
              </a:rPr>
              <a:t>planet</a:t>
            </a:r>
            <a:r>
              <a:rPr lang="it-IT" sz="3600" dirty="0">
                <a:solidFill>
                  <a:srgbClr val="00FF66"/>
                </a:solidFill>
                <a:effectLst>
                  <a:outerShdw dist="17961" dir="2700000">
                    <a:scrgbClr r="0" g="0" b="0"/>
                  </a:outerShdw>
                </a:effectLst>
                <a:latin typeface="DejaVu Sans" pitchFamily="34"/>
              </a:rPr>
              <a:t> ?</a:t>
            </a:r>
            <a:endParaRPr lang="it-IT" sz="3600" dirty="0"/>
          </a:p>
        </p:txBody>
      </p:sp>
    </p:spTree>
    <p:extLst>
      <p:ext uri="{BB962C8B-B14F-4D97-AF65-F5344CB8AC3E}">
        <p14:creationId xmlns:p14="http://schemas.microsoft.com/office/powerpoint/2010/main" val="156840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sz="5400">
                <a:solidFill>
                  <a:srgbClr val="00FF66"/>
                </a:solidFill>
              </a:rPr>
              <a:t>My fridge</a:t>
            </a:r>
          </a:p>
        </p:txBody>
      </p:sp>
      <p:sp>
        <p:nvSpPr>
          <p:cNvPr id="3" name="Segnaposto testo 2"/>
          <p:cNvSpPr txBox="1">
            <a:spLocks noGrp="1"/>
          </p:cNvSpPr>
          <p:nvPr>
            <p:ph type="body" idx="4294967295"/>
          </p:nvPr>
        </p:nvSpPr>
        <p:spPr>
          <a:xfrm>
            <a:off x="892079" y="1357200"/>
            <a:ext cx="8477280" cy="4762799"/>
          </a:xfrm>
        </p:spPr>
        <p:txBody>
          <a:bodyPr/>
          <a:lstStyle>
            <a:defPPr marL="504000" marR="0" lvl="0" indent="-432000" algn="l">
              <a:spcBef>
                <a:spcPts val="0"/>
              </a:spcBef>
              <a:spcAft>
                <a:spcPts val="0"/>
              </a:spcAft>
              <a:buClr>
                <a:srgbClr val="FF9966"/>
              </a:buClr>
              <a:buSzPct val="75000"/>
              <a:buFont typeface="StarSymbol"/>
              <a:buNone/>
              <a:defRPr lang="it-IT" sz="2400" b="0" i="0" u="none" strike="noStrike">
                <a:ln>
                  <a:noFill/>
                </a:ln>
                <a:solidFill>
                  <a:srgbClr val="E6E6E6"/>
                </a:solidFill>
                <a:latin typeface="Albany" pitchFamily="34"/>
                <a:ea typeface="Lucida Sans Unicode" pitchFamily="2"/>
                <a:cs typeface="Tahoma" pitchFamily="2"/>
              </a:defRPr>
            </a:defPPr>
            <a:lvl1pPr marL="504000" marR="0" lvl="0"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1pPr>
            <a:lvl2pPr marL="792000" marR="0" lvl="1" indent="-432000" algn="l">
              <a:spcBef>
                <a:spcPts val="0"/>
              </a:spcBef>
              <a:spcAft>
                <a:spcPts val="0"/>
              </a:spcAft>
              <a:buClr>
                <a:srgbClr val="FF9966"/>
              </a:buClr>
              <a:buSzPct val="75000"/>
              <a:buFont typeface="StarSymbol"/>
              <a:buChar char="●"/>
              <a:defRPr lang="it-IT" sz="2800" b="0" i="0" u="none" strike="noStrike">
                <a:ln>
                  <a:noFill/>
                </a:ln>
                <a:solidFill>
                  <a:srgbClr val="E6E6E6"/>
                </a:solidFill>
                <a:latin typeface="Albany" pitchFamily="34"/>
                <a:ea typeface="Lucida Sans Unicode" pitchFamily="2"/>
                <a:cs typeface="Tahoma" pitchFamily="2"/>
              </a:defRPr>
            </a:lvl2pPr>
            <a:lvl3pPr marL="1080000" marR="0" lvl="2"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3pPr>
            <a:lvl4pPr marL="1368000" marR="0" lvl="3" indent="-432000" algn="l">
              <a:spcBef>
                <a:spcPts val="0"/>
              </a:spcBef>
              <a:spcAft>
                <a:spcPts val="0"/>
              </a:spcAft>
              <a:buClr>
                <a:srgbClr val="FF9966"/>
              </a:buClr>
              <a:buSzPct val="75000"/>
              <a:buFont typeface="StarSymbol"/>
              <a:buChar char="●"/>
              <a:defRPr lang="it-IT" sz="2000" b="0" i="0" u="none" strike="noStrike">
                <a:ln>
                  <a:noFill/>
                </a:ln>
                <a:solidFill>
                  <a:srgbClr val="E6E6E6"/>
                </a:solidFill>
                <a:latin typeface="Albany" pitchFamily="34"/>
                <a:ea typeface="Lucida Sans Unicode" pitchFamily="2"/>
                <a:cs typeface="Tahoma" pitchFamily="2"/>
              </a:defRPr>
            </a:lvl4pPr>
            <a:lvl5pPr marL="1656000" marR="0" lvl="4"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5pPr>
            <a:lvl6pPr marL="1944000" marR="0" lvl="5"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6pPr>
            <a:lvl7pPr marL="2232000" marR="0" lvl="6"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7pPr>
            <a:lvl8pPr marL="2520000" marR="0" lvl="7"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8pPr>
            <a:lvl9pPr marL="2808000" marR="0" lvl="8"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9pPr>
          </a:lstStyle>
          <a:p>
            <a:pPr lvl="0" algn="just">
              <a:buNone/>
            </a:pPr>
            <a:r>
              <a:rPr lang="it-IT" dirty="0" smtClean="0">
                <a:latin typeface="Candara Light" pitchFamily="34"/>
              </a:rPr>
              <a:t>      </a:t>
            </a:r>
            <a:r>
              <a:rPr lang="it-IT" sz="2800" b="1" dirty="0" smtClean="0">
                <a:latin typeface="Calibri" panose="020F0502020204030204" pitchFamily="34" charset="0"/>
                <a:cs typeface="Calibri" panose="020F0502020204030204" pitchFamily="34" charset="0"/>
              </a:rPr>
              <a:t>My </a:t>
            </a:r>
            <a:r>
              <a:rPr lang="it-IT" sz="2800" b="1" dirty="0" err="1">
                <a:latin typeface="Calibri" panose="020F0502020204030204" pitchFamily="34" charset="0"/>
                <a:cs typeface="Calibri" panose="020F0502020204030204" pitchFamily="34" charset="0"/>
              </a:rPr>
              <a:t>fridge</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is</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divided</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into</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three</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parts</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at</a:t>
            </a:r>
            <a:r>
              <a:rPr lang="it-IT" sz="2800" b="1" dirty="0">
                <a:latin typeface="Calibri" panose="020F0502020204030204" pitchFamily="34" charset="0"/>
                <a:cs typeface="Calibri" panose="020F0502020204030204" pitchFamily="34" charset="0"/>
              </a:rPr>
              <a:t> the top </a:t>
            </a:r>
            <a:r>
              <a:rPr lang="it-IT" sz="2800" b="1" dirty="0" err="1">
                <a:latin typeface="Calibri" panose="020F0502020204030204" pitchFamily="34" charset="0"/>
                <a:cs typeface="Calibri" panose="020F0502020204030204" pitchFamily="34" charset="0"/>
              </a:rPr>
              <a:t>there</a:t>
            </a:r>
            <a:r>
              <a:rPr lang="it-IT" sz="2800" b="1" dirty="0">
                <a:latin typeface="Calibri" panose="020F0502020204030204" pitchFamily="34" charset="0"/>
                <a:cs typeface="Calibri" panose="020F0502020204030204" pitchFamily="34" charset="0"/>
              </a:rPr>
              <a:t> </a:t>
            </a:r>
            <a:r>
              <a:rPr lang="it-IT" sz="2800" b="1" dirty="0" smtClean="0">
                <a:latin typeface="Calibri" panose="020F0502020204030204" pitchFamily="34" charset="0"/>
                <a:cs typeface="Calibri" panose="020F0502020204030204" pitchFamily="34" charset="0"/>
              </a:rPr>
              <a:t>are a </a:t>
            </a:r>
            <a:r>
              <a:rPr lang="it-IT" sz="2800" b="1" dirty="0" err="1">
                <a:latin typeface="Calibri" panose="020F0502020204030204" pitchFamily="34" charset="0"/>
                <a:cs typeface="Calibri" panose="020F0502020204030204" pitchFamily="34" charset="0"/>
              </a:rPr>
              <a:t>lot</a:t>
            </a:r>
            <a:r>
              <a:rPr lang="it-IT" sz="2800" b="1" dirty="0">
                <a:latin typeface="Calibri" panose="020F0502020204030204" pitchFamily="34" charset="0"/>
                <a:cs typeface="Calibri" panose="020F0502020204030204" pitchFamily="34" charset="0"/>
              </a:rPr>
              <a:t> of </a:t>
            </a:r>
            <a:r>
              <a:rPr lang="it-IT" sz="2800" b="1" dirty="0" err="1" smtClean="0">
                <a:latin typeface="Calibri" panose="020F0502020204030204" pitchFamily="34" charset="0"/>
                <a:cs typeface="Calibri" panose="020F0502020204030204" pitchFamily="34" charset="0"/>
              </a:rPr>
              <a:t>cold</a:t>
            </a:r>
            <a:r>
              <a:rPr lang="it-IT" sz="2800" b="1" dirty="0" smtClean="0">
                <a:latin typeface="Calibri" panose="020F0502020204030204" pitchFamily="34" charset="0"/>
                <a:cs typeface="Calibri" panose="020F0502020204030204" pitchFamily="34" charset="0"/>
              </a:rPr>
              <a:t> </a:t>
            </a:r>
            <a:r>
              <a:rPr lang="it-IT" sz="2800" b="1" dirty="0" err="1" smtClean="0">
                <a:latin typeface="Calibri" panose="020F0502020204030204" pitchFamily="34" charset="0"/>
                <a:cs typeface="Calibri" panose="020F0502020204030204" pitchFamily="34" charset="0"/>
              </a:rPr>
              <a:t>cuts</a:t>
            </a:r>
            <a:r>
              <a:rPr lang="it-IT" sz="2800" b="1" dirty="0" smtClean="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like</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ham</a:t>
            </a:r>
            <a:r>
              <a:rPr lang="it-IT" sz="2800" b="1" dirty="0">
                <a:latin typeface="Calibri" panose="020F0502020204030204" pitchFamily="34" charset="0"/>
                <a:cs typeface="Calibri" panose="020F0502020204030204" pitchFamily="34" charset="0"/>
              </a:rPr>
              <a:t> or salami. </a:t>
            </a:r>
            <a:r>
              <a:rPr lang="it-IT" sz="2800" b="1" dirty="0" err="1">
                <a:latin typeface="Calibri" panose="020F0502020204030204" pitchFamily="34" charset="0"/>
                <a:cs typeface="Calibri" panose="020F0502020204030204" pitchFamily="34" charset="0"/>
              </a:rPr>
              <a:t>Dairy</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products</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such</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as</a:t>
            </a:r>
            <a:r>
              <a:rPr lang="it-IT" sz="2800" b="1" dirty="0">
                <a:latin typeface="Calibri" panose="020F0502020204030204" pitchFamily="34" charset="0"/>
                <a:cs typeface="Calibri" panose="020F0502020204030204" pitchFamily="34" charset="0"/>
              </a:rPr>
              <a:t> </a:t>
            </a:r>
            <a:r>
              <a:rPr lang="it-IT" sz="2800" b="1" dirty="0" err="1" smtClean="0">
                <a:latin typeface="Calibri" panose="020F0502020204030204" pitchFamily="34" charset="0"/>
                <a:cs typeface="Calibri" panose="020F0502020204030204" pitchFamily="34" charset="0"/>
              </a:rPr>
              <a:t>parmesan</a:t>
            </a:r>
            <a:r>
              <a:rPr lang="it-IT" sz="2800" b="1" dirty="0" smtClean="0">
                <a:latin typeface="Calibri" panose="020F0502020204030204" pitchFamily="34" charset="0"/>
                <a:cs typeface="Calibri" panose="020F0502020204030204" pitchFamily="34" charset="0"/>
              </a:rPr>
              <a:t> </a:t>
            </a:r>
            <a:r>
              <a:rPr lang="it-IT" sz="2800" b="1" dirty="0" err="1" smtClean="0">
                <a:latin typeface="Calibri" panose="020F0502020204030204" pitchFamily="34" charset="0"/>
                <a:cs typeface="Calibri" panose="020F0502020204030204" pitchFamily="34" charset="0"/>
              </a:rPr>
              <a:t>slices</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cheese</a:t>
            </a:r>
            <a:r>
              <a:rPr lang="it-IT" sz="2800" b="1" dirty="0">
                <a:latin typeface="Calibri" panose="020F0502020204030204" pitchFamily="34" charset="0"/>
                <a:cs typeface="Calibri" panose="020F0502020204030204" pitchFamily="34" charset="0"/>
              </a:rPr>
              <a:t> and mozzarella, are </a:t>
            </a:r>
            <a:r>
              <a:rPr lang="it-IT" sz="2800" b="1" dirty="0" err="1">
                <a:latin typeface="Calibri" panose="020F0502020204030204" pitchFamily="34" charset="0"/>
                <a:cs typeface="Calibri" panose="020F0502020204030204" pitchFamily="34" charset="0"/>
              </a:rPr>
              <a:t>placed</a:t>
            </a:r>
            <a:r>
              <a:rPr lang="it-IT" sz="2800" b="1" dirty="0">
                <a:latin typeface="Calibri" panose="020F0502020204030204" pitchFamily="34" charset="0"/>
                <a:cs typeface="Calibri" panose="020F0502020204030204" pitchFamily="34" charset="0"/>
              </a:rPr>
              <a:t> in the </a:t>
            </a:r>
            <a:r>
              <a:rPr lang="it-IT" sz="2800" b="1" dirty="0" err="1">
                <a:latin typeface="Calibri" panose="020F0502020204030204" pitchFamily="34" charset="0"/>
                <a:cs typeface="Calibri" panose="020F0502020204030204" pitchFamily="34" charset="0"/>
              </a:rPr>
              <a:t>lower</a:t>
            </a:r>
            <a:r>
              <a:rPr lang="it-IT" sz="2800" b="1" dirty="0">
                <a:latin typeface="Calibri" panose="020F0502020204030204" pitchFamily="34" charset="0"/>
                <a:cs typeface="Calibri" panose="020F0502020204030204" pitchFamily="34" charset="0"/>
              </a:rPr>
              <a:t> </a:t>
            </a:r>
            <a:r>
              <a:rPr lang="it-IT" sz="2800" b="1" dirty="0" smtClean="0">
                <a:latin typeface="Calibri" panose="020F0502020204030204" pitchFamily="34" charset="0"/>
                <a:cs typeface="Calibri" panose="020F0502020204030204" pitchFamily="34" charset="0"/>
              </a:rPr>
              <a:t>part. The </a:t>
            </a:r>
            <a:r>
              <a:rPr lang="it-IT" sz="2800" b="1" dirty="0" err="1">
                <a:latin typeface="Calibri" panose="020F0502020204030204" pitchFamily="34" charset="0"/>
                <a:cs typeface="Calibri" panose="020F0502020204030204" pitchFamily="34" charset="0"/>
              </a:rPr>
              <a:t>vegetables</a:t>
            </a:r>
            <a:r>
              <a:rPr lang="it-IT" sz="2800" b="1" dirty="0">
                <a:latin typeface="Calibri" panose="020F0502020204030204" pitchFamily="34" charset="0"/>
                <a:cs typeface="Calibri" panose="020F0502020204030204" pitchFamily="34" charset="0"/>
              </a:rPr>
              <a:t> are </a:t>
            </a:r>
            <a:r>
              <a:rPr lang="it-IT" sz="2800" b="1" dirty="0" err="1">
                <a:latin typeface="Calibri" panose="020F0502020204030204" pitchFamily="34" charset="0"/>
                <a:cs typeface="Calibri" panose="020F0502020204030204" pitchFamily="34" charset="0"/>
              </a:rPr>
              <a:t>contained</a:t>
            </a:r>
            <a:r>
              <a:rPr lang="it-IT" sz="2800" b="1" dirty="0">
                <a:latin typeface="Calibri" panose="020F0502020204030204" pitchFamily="34" charset="0"/>
                <a:cs typeface="Calibri" panose="020F0502020204030204" pitchFamily="34" charset="0"/>
              </a:rPr>
              <a:t> </a:t>
            </a:r>
            <a:r>
              <a:rPr lang="it-IT" sz="2800" b="1" dirty="0" err="1" smtClean="0">
                <a:latin typeface="Calibri" panose="020F0502020204030204" pitchFamily="34" charset="0"/>
                <a:cs typeface="Calibri" panose="020F0502020204030204" pitchFamily="34" charset="0"/>
              </a:rPr>
              <a:t>at</a:t>
            </a:r>
            <a:r>
              <a:rPr lang="it-IT" sz="2800" b="1" dirty="0" smtClean="0">
                <a:latin typeface="Calibri" panose="020F0502020204030204" pitchFamily="34" charset="0"/>
                <a:cs typeface="Calibri" panose="020F0502020204030204" pitchFamily="34" charset="0"/>
              </a:rPr>
              <a:t> the bottom of the </a:t>
            </a:r>
            <a:r>
              <a:rPr lang="it-IT" sz="2800" b="1" dirty="0" err="1" smtClean="0">
                <a:latin typeface="Calibri" panose="020F0502020204030204" pitchFamily="34" charset="0"/>
                <a:cs typeface="Calibri" panose="020F0502020204030204" pitchFamily="34" charset="0"/>
              </a:rPr>
              <a:t>fridge</a:t>
            </a:r>
            <a:r>
              <a:rPr lang="it-IT" sz="2800" b="1" dirty="0" smtClean="0">
                <a:latin typeface="Calibri" panose="020F0502020204030204" pitchFamily="34" charset="0"/>
                <a:cs typeface="Calibri" panose="020F0502020204030204" pitchFamily="34" charset="0"/>
              </a:rPr>
              <a:t>, in </a:t>
            </a:r>
            <a:r>
              <a:rPr lang="it-IT" sz="2800" b="1" dirty="0">
                <a:latin typeface="Calibri" panose="020F0502020204030204" pitchFamily="34" charset="0"/>
                <a:cs typeface="Calibri" panose="020F0502020204030204" pitchFamily="34" charset="0"/>
              </a:rPr>
              <a:t>the </a:t>
            </a:r>
            <a:r>
              <a:rPr lang="it-IT" sz="2800" b="1" dirty="0" err="1">
                <a:latin typeface="Calibri" panose="020F0502020204030204" pitchFamily="34" charset="0"/>
                <a:cs typeface="Calibri" panose="020F0502020204030204" pitchFamily="34" charset="0"/>
              </a:rPr>
              <a:t>transparent</a:t>
            </a:r>
            <a:r>
              <a:rPr lang="it-IT" sz="2800" b="1" dirty="0">
                <a:latin typeface="Calibri" panose="020F0502020204030204" pitchFamily="34" charset="0"/>
                <a:cs typeface="Calibri" panose="020F0502020204030204" pitchFamily="34" charset="0"/>
              </a:rPr>
              <a:t> boxes in </a:t>
            </a:r>
            <a:r>
              <a:rPr lang="it-IT" sz="2800" b="1" dirty="0" err="1">
                <a:latin typeface="Calibri" panose="020F0502020204030204" pitchFamily="34" charset="0"/>
                <a:cs typeface="Calibri" panose="020F0502020204030204" pitchFamily="34" charset="0"/>
              </a:rPr>
              <a:t>order</a:t>
            </a:r>
            <a:r>
              <a:rPr lang="it-IT" sz="2800" b="1" dirty="0">
                <a:latin typeface="Calibri" panose="020F0502020204030204" pitchFamily="34" charset="0"/>
                <a:cs typeface="Calibri" panose="020F0502020204030204" pitchFamily="34" charset="0"/>
              </a:rPr>
              <a:t> to </a:t>
            </a:r>
            <a:r>
              <a:rPr lang="it-IT" sz="2800" b="1" dirty="0" err="1">
                <a:latin typeface="Calibri" panose="020F0502020204030204" pitchFamily="34" charset="0"/>
                <a:cs typeface="Calibri" panose="020F0502020204030204" pitchFamily="34" charset="0"/>
              </a:rPr>
              <a:t>better</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preserve</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them</a:t>
            </a:r>
            <a:r>
              <a:rPr lang="it-IT" sz="2800" b="1" dirty="0">
                <a:latin typeface="Calibri" panose="020F0502020204030204" pitchFamily="34" charset="0"/>
                <a:cs typeface="Calibri" panose="020F0502020204030204" pitchFamily="34" charset="0"/>
              </a:rPr>
              <a:t>. </a:t>
            </a:r>
            <a:r>
              <a:rPr lang="it-IT" sz="2800" b="1" dirty="0" smtClean="0">
                <a:latin typeface="Calibri" panose="020F0502020204030204" pitchFamily="34" charset="0"/>
                <a:cs typeface="Calibri" panose="020F0502020204030204" pitchFamily="34" charset="0"/>
              </a:rPr>
              <a:t>In the side </a:t>
            </a:r>
            <a:r>
              <a:rPr lang="it-IT" sz="2800" b="1" dirty="0">
                <a:latin typeface="Calibri" panose="020F0502020204030204" pitchFamily="34" charset="0"/>
                <a:cs typeface="Calibri" panose="020F0502020204030204" pitchFamily="34" charset="0"/>
              </a:rPr>
              <a:t>door </a:t>
            </a:r>
            <a:r>
              <a:rPr lang="it-IT" sz="2800" b="1" dirty="0" err="1" smtClean="0">
                <a:latin typeface="Calibri" panose="020F0502020204030204" pitchFamily="34" charset="0"/>
                <a:cs typeface="Calibri" panose="020F0502020204030204" pitchFamily="34" charset="0"/>
              </a:rPr>
              <a:t>we</a:t>
            </a:r>
            <a:r>
              <a:rPr lang="it-IT" sz="2800" b="1" dirty="0" smtClean="0">
                <a:latin typeface="Calibri" panose="020F0502020204030204" pitchFamily="34" charset="0"/>
                <a:cs typeface="Calibri" panose="020F0502020204030204" pitchFamily="34" charset="0"/>
              </a:rPr>
              <a:t> </a:t>
            </a:r>
            <a:r>
              <a:rPr lang="it-IT" sz="2800" b="1" dirty="0" err="1" smtClean="0">
                <a:latin typeface="Calibri" panose="020F0502020204030204" pitchFamily="34" charset="0"/>
                <a:cs typeface="Calibri" panose="020F0502020204030204" pitchFamily="34" charset="0"/>
              </a:rPr>
              <a:t>find</a:t>
            </a:r>
            <a:r>
              <a:rPr lang="it-IT" sz="2800" b="1" dirty="0" smtClean="0">
                <a:latin typeface="Calibri" panose="020F0502020204030204" pitchFamily="34" charset="0"/>
                <a:cs typeface="Calibri" panose="020F0502020204030204" pitchFamily="34" charset="0"/>
              </a:rPr>
              <a:t> </a:t>
            </a:r>
            <a:r>
              <a:rPr lang="it-IT" sz="2800" b="1" dirty="0" err="1" smtClean="0">
                <a:latin typeface="Calibri" panose="020F0502020204030204" pitchFamily="34" charset="0"/>
                <a:cs typeface="Calibri" panose="020F0502020204030204" pitchFamily="34" charset="0"/>
              </a:rPr>
              <a:t>sauces</a:t>
            </a:r>
            <a:r>
              <a:rPr lang="it-IT" sz="2800" b="1" dirty="0" smtClean="0">
                <a:latin typeface="Calibri" panose="020F0502020204030204" pitchFamily="34" charset="0"/>
                <a:cs typeface="Calibri" panose="020F0502020204030204" pitchFamily="34" charset="0"/>
              </a:rPr>
              <a:t> </a:t>
            </a:r>
            <a:r>
              <a:rPr lang="it-IT" sz="2800" b="1" dirty="0">
                <a:latin typeface="Calibri" panose="020F0502020204030204" pitchFamily="34" charset="0"/>
                <a:cs typeface="Calibri" panose="020F0502020204030204" pitchFamily="34" charset="0"/>
              </a:rPr>
              <a:t>(</a:t>
            </a:r>
            <a:r>
              <a:rPr lang="it-IT" sz="2800" b="1" dirty="0" err="1">
                <a:latin typeface="Calibri" panose="020F0502020204030204" pitchFamily="34" charset="0"/>
                <a:cs typeface="Calibri" panose="020F0502020204030204" pitchFamily="34" charset="0"/>
              </a:rPr>
              <a:t>mayonnaise</a:t>
            </a:r>
            <a:r>
              <a:rPr lang="it-IT" sz="2800" b="1" dirty="0">
                <a:latin typeface="Calibri" panose="020F0502020204030204" pitchFamily="34" charset="0"/>
                <a:cs typeface="Calibri" panose="020F0502020204030204" pitchFamily="34" charset="0"/>
              </a:rPr>
              <a:t> and ketchup) and </a:t>
            </a:r>
            <a:r>
              <a:rPr lang="it-IT" sz="2800" b="1" dirty="0" err="1">
                <a:latin typeface="Calibri" panose="020F0502020204030204" pitchFamily="34" charset="0"/>
                <a:cs typeface="Calibri" panose="020F0502020204030204" pitchFamily="34" charset="0"/>
              </a:rPr>
              <a:t>drinks</a:t>
            </a:r>
            <a:r>
              <a:rPr lang="it-IT" sz="2800" b="1" dirty="0">
                <a:latin typeface="Calibri" panose="020F0502020204030204" pitchFamily="34" charset="0"/>
                <a:cs typeface="Calibri" panose="020F0502020204030204" pitchFamily="34" charset="0"/>
              </a:rPr>
              <a:t> (water, coca and </a:t>
            </a:r>
            <a:r>
              <a:rPr lang="it-IT" sz="2800" b="1" dirty="0" err="1">
                <a:latin typeface="Calibri" panose="020F0502020204030204" pitchFamily="34" charset="0"/>
                <a:cs typeface="Calibri" panose="020F0502020204030204" pitchFamily="34" charset="0"/>
              </a:rPr>
              <a:t>fruit</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juice</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Finally</a:t>
            </a:r>
            <a:r>
              <a:rPr lang="it-IT" sz="2800" b="1" dirty="0">
                <a:latin typeface="Calibri" panose="020F0502020204030204" pitchFamily="34" charset="0"/>
                <a:cs typeface="Calibri" panose="020F0502020204030204" pitchFamily="34" charset="0"/>
              </a:rPr>
              <a:t>, the freezer </a:t>
            </a:r>
            <a:r>
              <a:rPr lang="it-IT" sz="2800" b="1" dirty="0" err="1">
                <a:latin typeface="Calibri" panose="020F0502020204030204" pitchFamily="34" charset="0"/>
                <a:cs typeface="Calibri" panose="020F0502020204030204" pitchFamily="34" charset="0"/>
              </a:rPr>
              <a:t>contains</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meat</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chicken</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fish</a:t>
            </a:r>
            <a:r>
              <a:rPr lang="it-IT" sz="2800" b="1" dirty="0">
                <a:latin typeface="Calibri" panose="020F0502020204030204" pitchFamily="34" charset="0"/>
                <a:cs typeface="Calibri" panose="020F0502020204030204" pitchFamily="34" charset="0"/>
              </a:rPr>
              <a:t> and </a:t>
            </a:r>
            <a:r>
              <a:rPr lang="it-IT" sz="2800" b="1" dirty="0" err="1">
                <a:latin typeface="Calibri" panose="020F0502020204030204" pitchFamily="34" charset="0"/>
                <a:cs typeface="Calibri" panose="020F0502020204030204" pitchFamily="34" charset="0"/>
              </a:rPr>
              <a:t>all</a:t>
            </a:r>
            <a:r>
              <a:rPr lang="it-IT" sz="2800" b="1" dirty="0">
                <a:latin typeface="Calibri" panose="020F0502020204030204" pitchFamily="34" charset="0"/>
                <a:cs typeface="Calibri" panose="020F0502020204030204" pitchFamily="34" charset="0"/>
              </a:rPr>
              <a:t> </a:t>
            </a:r>
            <a:r>
              <a:rPr lang="it-IT" sz="2800" b="1" dirty="0" err="1" smtClean="0">
                <a:latin typeface="Calibri" panose="020F0502020204030204" pitchFamily="34" charset="0"/>
                <a:cs typeface="Calibri" panose="020F0502020204030204" pitchFamily="34" charset="0"/>
              </a:rPr>
              <a:t>sorts</a:t>
            </a:r>
            <a:r>
              <a:rPr lang="it-IT" sz="2800" b="1" dirty="0" smtClean="0">
                <a:latin typeface="Calibri" panose="020F0502020204030204" pitchFamily="34" charset="0"/>
                <a:cs typeface="Calibri" panose="020F0502020204030204" pitchFamily="34" charset="0"/>
              </a:rPr>
              <a:t> of </a:t>
            </a:r>
            <a:r>
              <a:rPr lang="it-IT" sz="2800" b="1" dirty="0" err="1" smtClean="0">
                <a:latin typeface="Calibri" panose="020F0502020204030204" pitchFamily="34" charset="0"/>
                <a:cs typeface="Calibri" panose="020F0502020204030204" pitchFamily="34" charset="0"/>
              </a:rPr>
              <a:t>food</a:t>
            </a:r>
            <a:r>
              <a:rPr lang="it-IT" sz="2800" b="1" dirty="0" smtClean="0">
                <a:latin typeface="Calibri" panose="020F0502020204030204" pitchFamily="34" charset="0"/>
                <a:cs typeface="Calibri" panose="020F0502020204030204" pitchFamily="34" charset="0"/>
              </a:rPr>
              <a:t>.</a:t>
            </a:r>
            <a:endParaRPr lang="it-IT" sz="2800" b="1" dirty="0">
              <a:latin typeface="Calibri" panose="020F0502020204030204" pitchFamily="34" charset="0"/>
              <a:cs typeface="Calibri" panose="020F0502020204030204" pitchFamily="34" charset="0"/>
            </a:endParaRPr>
          </a:p>
          <a:p>
            <a:pPr lvl="0">
              <a:buNone/>
            </a:pPr>
            <a:endParaRPr lang="it-IT" dirty="0">
              <a:latin typeface="Candara Light"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endParaRPr lang="it-IT"/>
          </a:p>
        </p:txBody>
      </p:sp>
      <p:sp>
        <p:nvSpPr>
          <p:cNvPr id="3" name="Segnaposto testo 2"/>
          <p:cNvSpPr txBox="1">
            <a:spLocks noGrp="1"/>
          </p:cNvSpPr>
          <p:nvPr>
            <p:ph type="body" idx="4294967295"/>
          </p:nvPr>
        </p:nvSpPr>
        <p:spPr/>
        <p:txBody>
          <a:bodyPr/>
          <a:lstStyle>
            <a:defPPr marL="504000" marR="0" lvl="0" indent="-432000" algn="l">
              <a:spcBef>
                <a:spcPts val="0"/>
              </a:spcBef>
              <a:spcAft>
                <a:spcPts val="0"/>
              </a:spcAft>
              <a:buClr>
                <a:srgbClr val="FF9966"/>
              </a:buClr>
              <a:buSzPct val="75000"/>
              <a:buFont typeface="StarSymbol"/>
              <a:buNone/>
              <a:defRPr lang="it-IT" sz="2400" b="0" i="0" u="none" strike="noStrike">
                <a:ln>
                  <a:noFill/>
                </a:ln>
                <a:solidFill>
                  <a:srgbClr val="E6E6E6"/>
                </a:solidFill>
                <a:latin typeface="Albany" pitchFamily="34"/>
                <a:ea typeface="Lucida Sans Unicode" pitchFamily="2"/>
                <a:cs typeface="Tahoma" pitchFamily="2"/>
              </a:defRPr>
            </a:defPPr>
            <a:lvl1pPr marL="504000" marR="0" lvl="0"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1pPr>
            <a:lvl2pPr marL="792000" marR="0" lvl="1" indent="-432000" algn="l">
              <a:spcBef>
                <a:spcPts val="0"/>
              </a:spcBef>
              <a:spcAft>
                <a:spcPts val="0"/>
              </a:spcAft>
              <a:buClr>
                <a:srgbClr val="FF9966"/>
              </a:buClr>
              <a:buSzPct val="75000"/>
              <a:buFont typeface="StarSymbol"/>
              <a:buChar char="●"/>
              <a:defRPr lang="it-IT" sz="2800" b="0" i="0" u="none" strike="noStrike">
                <a:ln>
                  <a:noFill/>
                </a:ln>
                <a:solidFill>
                  <a:srgbClr val="E6E6E6"/>
                </a:solidFill>
                <a:latin typeface="Albany" pitchFamily="34"/>
                <a:ea typeface="Lucida Sans Unicode" pitchFamily="2"/>
                <a:cs typeface="Tahoma" pitchFamily="2"/>
              </a:defRPr>
            </a:lvl2pPr>
            <a:lvl3pPr marL="1080000" marR="0" lvl="2"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3pPr>
            <a:lvl4pPr marL="1368000" marR="0" lvl="3" indent="-432000" algn="l">
              <a:spcBef>
                <a:spcPts val="0"/>
              </a:spcBef>
              <a:spcAft>
                <a:spcPts val="0"/>
              </a:spcAft>
              <a:buClr>
                <a:srgbClr val="FF9966"/>
              </a:buClr>
              <a:buSzPct val="75000"/>
              <a:buFont typeface="StarSymbol"/>
              <a:buChar char="●"/>
              <a:defRPr lang="it-IT" sz="2000" b="0" i="0" u="none" strike="noStrike">
                <a:ln>
                  <a:noFill/>
                </a:ln>
                <a:solidFill>
                  <a:srgbClr val="E6E6E6"/>
                </a:solidFill>
                <a:latin typeface="Albany" pitchFamily="34"/>
                <a:ea typeface="Lucida Sans Unicode" pitchFamily="2"/>
                <a:cs typeface="Tahoma" pitchFamily="2"/>
              </a:defRPr>
            </a:lvl4pPr>
            <a:lvl5pPr marL="1656000" marR="0" lvl="4"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5pPr>
            <a:lvl6pPr marL="1944000" marR="0" lvl="5"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6pPr>
            <a:lvl7pPr marL="2232000" marR="0" lvl="6"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7pPr>
            <a:lvl8pPr marL="2520000" marR="0" lvl="7"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8pPr>
            <a:lvl9pPr marL="2808000" marR="0" lvl="8"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9pPr>
          </a:lstStyle>
          <a:p>
            <a:pPr marL="0" indent="0"/>
            <a:endParaRPr lang="it-IT"/>
          </a:p>
        </p:txBody>
      </p:sp>
      <p:pic>
        <p:nvPicPr>
          <p:cNvPr id="4" name="Immagine 3"/>
          <p:cNvPicPr>
            <a:picLocks noChangeAspect="1"/>
          </p:cNvPicPr>
          <p:nvPr/>
        </p:nvPicPr>
        <p:blipFill>
          <a:blip r:embed="rId3">
            <a:lum/>
            <a:alphaModFix/>
          </a:blip>
          <a:srcRect/>
          <a:stretch>
            <a:fillRect/>
          </a:stretch>
        </p:blipFill>
        <p:spPr>
          <a:xfrm>
            <a:off x="0" y="0"/>
            <a:ext cx="4968000" cy="7560000"/>
          </a:xfrm>
          <a:prstGeom prst="rect">
            <a:avLst/>
          </a:prstGeom>
          <a:noFill/>
          <a:ln>
            <a:noFill/>
          </a:ln>
        </p:spPr>
      </p:pic>
      <p:pic>
        <p:nvPicPr>
          <p:cNvPr id="5" name="Immagine 4"/>
          <p:cNvPicPr>
            <a:picLocks noChangeAspect="1"/>
          </p:cNvPicPr>
          <p:nvPr/>
        </p:nvPicPr>
        <p:blipFill>
          <a:blip r:embed="rId4">
            <a:lum/>
            <a:alphaModFix/>
          </a:blip>
          <a:srcRect/>
          <a:stretch>
            <a:fillRect/>
          </a:stretch>
        </p:blipFill>
        <p:spPr>
          <a:xfrm>
            <a:off x="4958640" y="15480"/>
            <a:ext cx="5121360" cy="3296520"/>
          </a:xfrm>
          <a:prstGeom prst="rect">
            <a:avLst/>
          </a:prstGeom>
          <a:noFill/>
          <a:ln>
            <a:noFill/>
          </a:ln>
        </p:spPr>
      </p:pic>
      <p:pic>
        <p:nvPicPr>
          <p:cNvPr id="6" name="Immagine 5"/>
          <p:cNvPicPr>
            <a:picLocks noChangeAspect="1"/>
          </p:cNvPicPr>
          <p:nvPr/>
        </p:nvPicPr>
        <p:blipFill>
          <a:blip r:embed="rId5">
            <a:lum/>
            <a:alphaModFix/>
          </a:blip>
          <a:srcRect/>
          <a:stretch>
            <a:fillRect/>
          </a:stretch>
        </p:blipFill>
        <p:spPr>
          <a:xfrm>
            <a:off x="4958640" y="3311999"/>
            <a:ext cx="5121360" cy="424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sz="3600" dirty="0" err="1">
                <a:solidFill>
                  <a:srgbClr val="00FF66"/>
                </a:solidFill>
              </a:rPr>
              <a:t>What</a:t>
            </a:r>
            <a:r>
              <a:rPr lang="it-IT" sz="3600" dirty="0">
                <a:solidFill>
                  <a:srgbClr val="00FF66"/>
                </a:solidFill>
              </a:rPr>
              <a:t> </a:t>
            </a:r>
            <a:r>
              <a:rPr lang="it-IT" sz="3600" dirty="0" err="1">
                <a:solidFill>
                  <a:srgbClr val="00FF66"/>
                </a:solidFill>
              </a:rPr>
              <a:t>products</a:t>
            </a:r>
            <a:r>
              <a:rPr lang="it-IT" sz="3600" dirty="0">
                <a:solidFill>
                  <a:srgbClr val="00FF66"/>
                </a:solidFill>
              </a:rPr>
              <a:t> </a:t>
            </a:r>
            <a:r>
              <a:rPr lang="it-IT" sz="3600" dirty="0" smtClean="0">
                <a:solidFill>
                  <a:srgbClr val="00FF66"/>
                </a:solidFill>
              </a:rPr>
              <a:t>do </a:t>
            </a:r>
            <a:r>
              <a:rPr lang="it-IT" sz="3600" dirty="0" err="1" smtClean="0">
                <a:solidFill>
                  <a:srgbClr val="00FF66"/>
                </a:solidFill>
              </a:rPr>
              <a:t>we</a:t>
            </a:r>
            <a:r>
              <a:rPr lang="it-IT" sz="3600" dirty="0" smtClean="0">
                <a:solidFill>
                  <a:srgbClr val="00FF66"/>
                </a:solidFill>
              </a:rPr>
              <a:t> </a:t>
            </a:r>
            <a:r>
              <a:rPr lang="it-IT" sz="3600" dirty="0" err="1">
                <a:solidFill>
                  <a:srgbClr val="00FF66"/>
                </a:solidFill>
              </a:rPr>
              <a:t>need</a:t>
            </a:r>
            <a:r>
              <a:rPr lang="it-IT" sz="3600" dirty="0">
                <a:solidFill>
                  <a:srgbClr val="00FF66"/>
                </a:solidFill>
              </a:rPr>
              <a:t> to </a:t>
            </a:r>
            <a:r>
              <a:rPr lang="it-IT" sz="3600" dirty="0" err="1">
                <a:solidFill>
                  <a:srgbClr val="00FF66"/>
                </a:solidFill>
              </a:rPr>
              <a:t>buy</a:t>
            </a:r>
            <a:r>
              <a:rPr lang="it-IT" sz="3600" dirty="0">
                <a:solidFill>
                  <a:srgbClr val="00FF66"/>
                </a:solidFill>
              </a:rPr>
              <a:t>?</a:t>
            </a:r>
          </a:p>
        </p:txBody>
      </p:sp>
      <p:sp>
        <p:nvSpPr>
          <p:cNvPr id="3" name="Segnaposto testo 2"/>
          <p:cNvSpPr txBox="1">
            <a:spLocks noGrp="1"/>
          </p:cNvSpPr>
          <p:nvPr>
            <p:ph type="body" idx="4294967295"/>
          </p:nvPr>
        </p:nvSpPr>
        <p:spPr>
          <a:xfrm>
            <a:off x="594720" y="1501200"/>
            <a:ext cx="8477280" cy="4762799"/>
          </a:xfrm>
        </p:spPr>
        <p:txBody>
          <a:bodyPr/>
          <a:lstStyle>
            <a:defPPr marL="504000" marR="0" lvl="0" indent="-432000" algn="l">
              <a:spcBef>
                <a:spcPts val="0"/>
              </a:spcBef>
              <a:spcAft>
                <a:spcPts val="0"/>
              </a:spcAft>
              <a:buClr>
                <a:srgbClr val="FF9966"/>
              </a:buClr>
              <a:buSzPct val="75000"/>
              <a:buFont typeface="StarSymbol"/>
              <a:buNone/>
              <a:defRPr lang="it-IT" sz="2400" b="0" i="0" u="none" strike="noStrike">
                <a:ln>
                  <a:noFill/>
                </a:ln>
                <a:solidFill>
                  <a:srgbClr val="E6E6E6"/>
                </a:solidFill>
                <a:latin typeface="Albany" pitchFamily="34"/>
                <a:ea typeface="Lucida Sans Unicode" pitchFamily="2"/>
                <a:cs typeface="Tahoma" pitchFamily="2"/>
              </a:defRPr>
            </a:defPPr>
            <a:lvl1pPr marL="504000" marR="0" lvl="0"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1pPr>
            <a:lvl2pPr marL="792000" marR="0" lvl="1" indent="-432000" algn="l">
              <a:spcBef>
                <a:spcPts val="0"/>
              </a:spcBef>
              <a:spcAft>
                <a:spcPts val="0"/>
              </a:spcAft>
              <a:buClr>
                <a:srgbClr val="FF9966"/>
              </a:buClr>
              <a:buSzPct val="75000"/>
              <a:buFont typeface="StarSymbol"/>
              <a:buChar char="●"/>
              <a:defRPr lang="it-IT" sz="2800" b="0" i="0" u="none" strike="noStrike">
                <a:ln>
                  <a:noFill/>
                </a:ln>
                <a:solidFill>
                  <a:srgbClr val="E6E6E6"/>
                </a:solidFill>
                <a:latin typeface="Albany" pitchFamily="34"/>
                <a:ea typeface="Lucida Sans Unicode" pitchFamily="2"/>
                <a:cs typeface="Tahoma" pitchFamily="2"/>
              </a:defRPr>
            </a:lvl2pPr>
            <a:lvl3pPr marL="1080000" marR="0" lvl="2"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3pPr>
            <a:lvl4pPr marL="1368000" marR="0" lvl="3" indent="-432000" algn="l">
              <a:spcBef>
                <a:spcPts val="0"/>
              </a:spcBef>
              <a:spcAft>
                <a:spcPts val="0"/>
              </a:spcAft>
              <a:buClr>
                <a:srgbClr val="FF9966"/>
              </a:buClr>
              <a:buSzPct val="75000"/>
              <a:buFont typeface="StarSymbol"/>
              <a:buChar char="●"/>
              <a:defRPr lang="it-IT" sz="2000" b="0" i="0" u="none" strike="noStrike">
                <a:ln>
                  <a:noFill/>
                </a:ln>
                <a:solidFill>
                  <a:srgbClr val="E6E6E6"/>
                </a:solidFill>
                <a:latin typeface="Albany" pitchFamily="34"/>
                <a:ea typeface="Lucida Sans Unicode" pitchFamily="2"/>
                <a:cs typeface="Tahoma" pitchFamily="2"/>
              </a:defRPr>
            </a:lvl4pPr>
            <a:lvl5pPr marL="1656000" marR="0" lvl="4"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5pPr>
            <a:lvl6pPr marL="1944000" marR="0" lvl="5"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6pPr>
            <a:lvl7pPr marL="2232000" marR="0" lvl="6"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7pPr>
            <a:lvl8pPr marL="2520000" marR="0" lvl="7"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8pPr>
            <a:lvl9pPr marL="2808000" marR="0" lvl="8"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9pPr>
          </a:lstStyle>
          <a:p>
            <a:pPr lvl="0" algn="just">
              <a:buNone/>
            </a:pPr>
            <a:r>
              <a:rPr lang="it-IT" dirty="0" smtClean="0">
                <a:latin typeface="Candara Light" pitchFamily="34"/>
              </a:rPr>
              <a:t>      </a:t>
            </a:r>
            <a:r>
              <a:rPr lang="it-IT" dirty="0" smtClean="0">
                <a:latin typeface="Calibri" panose="020F0502020204030204" pitchFamily="34" charset="0"/>
                <a:cs typeface="Calibri" panose="020F0502020204030204" pitchFamily="34" charset="0"/>
              </a:rPr>
              <a:t>To </a:t>
            </a:r>
            <a:r>
              <a:rPr lang="it-IT" dirty="0" err="1">
                <a:latin typeface="Calibri" panose="020F0502020204030204" pitchFamily="34" charset="0"/>
                <a:cs typeface="Calibri" panose="020F0502020204030204" pitchFamily="34" charset="0"/>
              </a:rPr>
              <a:t>respect</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planet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we</a:t>
            </a:r>
            <a:r>
              <a:rPr lang="it-IT" dirty="0">
                <a:latin typeface="Calibri" panose="020F0502020204030204" pitchFamily="34" charset="0"/>
                <a:cs typeface="Calibri" panose="020F0502020204030204" pitchFamily="34" charset="0"/>
              </a:rPr>
              <a:t> must </a:t>
            </a:r>
            <a:r>
              <a:rPr lang="it-IT" dirty="0" err="1">
                <a:latin typeface="Calibri" panose="020F0502020204030204" pitchFamily="34" charset="0"/>
                <a:cs typeface="Calibri" panose="020F0502020204030204" pitchFamily="34" charset="0"/>
              </a:rPr>
              <a:t>buy</a:t>
            </a:r>
            <a:r>
              <a:rPr lang="it-IT" dirty="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local</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products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that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to </a:t>
            </a:r>
            <a:r>
              <a:rPr lang="it-IT" dirty="0" err="1">
                <a:latin typeface="Calibri" panose="020F0502020204030204" pitchFamily="34" charset="0"/>
                <a:cs typeface="Calibri" panose="020F0502020204030204" pitchFamily="34" charset="0"/>
              </a:rPr>
              <a:t>say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they</a:t>
            </a:r>
            <a:r>
              <a:rPr lang="it-IT" dirty="0">
                <a:latin typeface="Calibri" panose="020F0502020204030204" pitchFamily="34" charset="0"/>
                <a:cs typeface="Calibri" panose="020F0502020204030204" pitchFamily="34" charset="0"/>
              </a:rPr>
              <a:t> are </a:t>
            </a:r>
            <a:r>
              <a:rPr lang="it-IT" dirty="0" err="1">
                <a:latin typeface="Calibri" panose="020F0502020204030204" pitchFamily="34" charset="0"/>
                <a:cs typeface="Calibri" panose="020F0502020204030204" pitchFamily="34" charset="0"/>
              </a:rPr>
              <a:t>produced</a:t>
            </a:r>
            <a:r>
              <a:rPr lang="it-IT" dirty="0">
                <a:latin typeface="Calibri" panose="020F0502020204030204" pitchFamily="34" charset="0"/>
                <a:cs typeface="Calibri" panose="020F0502020204030204" pitchFamily="34" charset="0"/>
              </a:rPr>
              <a:t> in </a:t>
            </a:r>
            <a:r>
              <a:rPr lang="it-IT" dirty="0" err="1">
                <a:latin typeface="Calibri" panose="020F0502020204030204" pitchFamily="34" charset="0"/>
                <a:cs typeface="Calibri" panose="020F0502020204030204" pitchFamily="34" charset="0"/>
              </a:rPr>
              <a:t>our</a:t>
            </a:r>
            <a:r>
              <a:rPr lang="it-IT" dirty="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country, </a:t>
            </a:r>
            <a:r>
              <a:rPr lang="it-IT" dirty="0" err="1" smtClean="0">
                <a:latin typeface="Calibri" panose="020F0502020204030204" pitchFamily="34" charset="0"/>
                <a:cs typeface="Calibri" panose="020F0502020204030204" pitchFamily="34" charset="0"/>
              </a:rPr>
              <a:t>they</a:t>
            </a:r>
            <a:r>
              <a:rPr lang="it-IT" dirty="0" smtClean="0">
                <a:latin typeface="Calibri" panose="020F0502020204030204" pitchFamily="34" charset="0"/>
                <a:cs typeface="Calibri" panose="020F0502020204030204" pitchFamily="34" charset="0"/>
              </a:rPr>
              <a:t> are </a:t>
            </a:r>
            <a:r>
              <a:rPr lang="it-IT" dirty="0" err="1" smtClean="0">
                <a:latin typeface="Calibri" panose="020F0502020204030204" pitchFamily="34" charset="0"/>
                <a:cs typeface="Calibri" panose="020F0502020204030204" pitchFamily="34" charset="0"/>
              </a:rPr>
              <a:t>called</a:t>
            </a:r>
            <a:r>
              <a:rPr lang="it-IT" dirty="0" smtClean="0">
                <a:latin typeface="Calibri" panose="020F0502020204030204" pitchFamily="34" charset="0"/>
                <a:cs typeface="Calibri" panose="020F0502020204030204" pitchFamily="34" charset="0"/>
              </a:rPr>
              <a:t> «0 Km </a:t>
            </a:r>
            <a:r>
              <a:rPr lang="it-IT" dirty="0" err="1" smtClean="0">
                <a:latin typeface="Calibri" panose="020F0502020204030204" pitchFamily="34" charset="0"/>
                <a:cs typeface="Calibri" panose="020F0502020204030204" pitchFamily="34" charset="0"/>
              </a:rPr>
              <a:t>products</a:t>
            </a:r>
            <a:r>
              <a:rPr lang="it-IT" dirty="0" smtClean="0">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The CO2 </a:t>
            </a:r>
            <a:r>
              <a:rPr lang="it-IT" dirty="0" err="1" smtClean="0">
                <a:latin typeface="Calibri" panose="020F0502020204030204" pitchFamily="34" charset="0"/>
                <a:cs typeface="Calibri" panose="020F0502020204030204" pitchFamily="34" charset="0"/>
              </a:rPr>
              <a:t>emission</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is</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reduced</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becouse</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they</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don’t</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need</a:t>
            </a:r>
            <a:r>
              <a:rPr lang="it-IT" dirty="0" smtClean="0">
                <a:latin typeface="Calibri" panose="020F0502020204030204" pitchFamily="34" charset="0"/>
                <a:cs typeface="Calibri" panose="020F0502020204030204" pitchFamily="34" charset="0"/>
              </a:rPr>
              <a:t> to be </a:t>
            </a:r>
            <a:r>
              <a:rPr lang="it-IT" dirty="0" err="1" smtClean="0">
                <a:latin typeface="Calibri" panose="020F0502020204030204" pitchFamily="34" charset="0"/>
                <a:cs typeface="Calibri" panose="020F0502020204030204" pitchFamily="34" charset="0"/>
              </a:rPr>
              <a:t>transported</a:t>
            </a:r>
            <a:r>
              <a:rPr lang="it-IT" dirty="0" smtClean="0">
                <a:latin typeface="Calibri" panose="020F0502020204030204" pitchFamily="34" charset="0"/>
                <a:cs typeface="Calibri" panose="020F0502020204030204" pitchFamily="34" charset="0"/>
              </a:rPr>
              <a:t> in a long </a:t>
            </a:r>
            <a:r>
              <a:rPr lang="it-IT" dirty="0" err="1" smtClean="0">
                <a:latin typeface="Calibri" panose="020F0502020204030204" pitchFamily="34" charset="0"/>
                <a:cs typeface="Calibri" panose="020F0502020204030204" pitchFamily="34" charset="0"/>
              </a:rPr>
              <a:t>distance</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they</a:t>
            </a:r>
            <a:r>
              <a:rPr lang="it-IT" dirty="0" smtClean="0">
                <a:latin typeface="Calibri" panose="020F0502020204030204" pitchFamily="34" charset="0"/>
                <a:cs typeface="Calibri" panose="020F0502020204030204" pitchFamily="34" charset="0"/>
              </a:rPr>
              <a:t> are </a:t>
            </a:r>
            <a:r>
              <a:rPr lang="it-IT" dirty="0" err="1" smtClean="0">
                <a:latin typeface="Calibri" panose="020F0502020204030204" pitchFamily="34" charset="0"/>
                <a:cs typeface="Calibri" panose="020F0502020204030204" pitchFamily="34" charset="0"/>
              </a:rPr>
              <a:t>healthier</a:t>
            </a:r>
            <a:r>
              <a:rPr lang="it-IT" dirty="0" smtClean="0">
                <a:latin typeface="Calibri" panose="020F0502020204030204" pitchFamily="34" charset="0"/>
                <a:cs typeface="Calibri" panose="020F0502020204030204" pitchFamily="34" charset="0"/>
              </a:rPr>
              <a:t>  so </a:t>
            </a:r>
            <a:r>
              <a:rPr lang="it-IT" dirty="0" err="1" smtClean="0">
                <a:latin typeface="Calibri" panose="020F0502020204030204" pitchFamily="34" charset="0"/>
                <a:cs typeface="Calibri" panose="020F0502020204030204" pitchFamily="34" charset="0"/>
              </a:rPr>
              <a:t>they</a:t>
            </a:r>
            <a:r>
              <a:rPr lang="it-IT" dirty="0" smtClean="0">
                <a:latin typeface="Calibri" panose="020F0502020204030204" pitchFamily="34" charset="0"/>
                <a:cs typeface="Calibri" panose="020F0502020204030204" pitchFamily="34" charset="0"/>
              </a:rPr>
              <a:t> do </a:t>
            </a:r>
            <a:r>
              <a:rPr lang="it-IT" dirty="0" err="1">
                <a:latin typeface="Calibri" panose="020F0502020204030204" pitchFamily="34" charset="0"/>
                <a:cs typeface="Calibri" panose="020F0502020204030204" pitchFamily="34" charset="0"/>
              </a:rPr>
              <a:t>not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hurt</a:t>
            </a:r>
            <a:r>
              <a:rPr lang="it-IT" dirty="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us</a:t>
            </a:r>
            <a:r>
              <a:rPr lang="it-IT" dirty="0" smtClean="0">
                <a:latin typeface="Calibri" panose="020F0502020204030204" pitchFamily="34" charset="0"/>
                <a:cs typeface="Calibri" panose="020F0502020204030204" pitchFamily="34" charset="0"/>
              </a:rPr>
              <a:t>. To </a:t>
            </a:r>
            <a:r>
              <a:rPr lang="it-IT" dirty="0" err="1" smtClean="0">
                <a:latin typeface="Calibri" panose="020F0502020204030204" pitchFamily="34" charset="0"/>
                <a:cs typeface="Calibri" panose="020F0502020204030204" pitchFamily="34" charset="0"/>
              </a:rPr>
              <a:t>recognize</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them</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we</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have</a:t>
            </a:r>
            <a:r>
              <a:rPr lang="it-IT" dirty="0" smtClean="0">
                <a:latin typeface="Calibri" panose="020F0502020204030204" pitchFamily="34" charset="0"/>
                <a:cs typeface="Calibri" panose="020F0502020204030204" pitchFamily="34" charset="0"/>
              </a:rPr>
              <a:t> to </a:t>
            </a:r>
            <a:r>
              <a:rPr lang="it-IT" dirty="0" err="1" smtClean="0">
                <a:latin typeface="Calibri" panose="020F0502020204030204" pitchFamily="34" charset="0"/>
                <a:cs typeface="Calibri" panose="020F0502020204030204" pitchFamily="34" charset="0"/>
              </a:rPr>
              <a:t>check</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where</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they</a:t>
            </a:r>
            <a:r>
              <a:rPr lang="it-IT" dirty="0" smtClean="0">
                <a:latin typeface="Calibri" panose="020F0502020204030204" pitchFamily="34" charset="0"/>
                <a:cs typeface="Calibri" panose="020F0502020204030204" pitchFamily="34" charset="0"/>
              </a:rPr>
              <a:t> come from. </a:t>
            </a:r>
            <a:r>
              <a:rPr lang="it-IT" dirty="0" err="1" smtClean="0">
                <a:latin typeface="Calibri" panose="020F0502020204030204" pitchFamily="34" charset="0"/>
                <a:cs typeface="Calibri" panose="020F0502020204030204" pitchFamily="34" charset="0"/>
              </a:rPr>
              <a:t>We</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also</a:t>
            </a:r>
            <a:r>
              <a:rPr lang="it-IT" dirty="0" smtClean="0">
                <a:latin typeface="Calibri" panose="020F0502020204030204" pitchFamily="34" charset="0"/>
                <a:cs typeface="Calibri" panose="020F0502020204030204" pitchFamily="34" charset="0"/>
              </a:rPr>
              <a:t> can </a:t>
            </a:r>
            <a:r>
              <a:rPr lang="it-IT" dirty="0" err="1" smtClean="0">
                <a:latin typeface="Calibri" panose="020F0502020204030204" pitchFamily="34" charset="0"/>
                <a:cs typeface="Calibri" panose="020F0502020204030204" pitchFamily="34" charset="0"/>
              </a:rPr>
              <a:t>prefer</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fresh</a:t>
            </a:r>
            <a:r>
              <a:rPr lang="it-IT" dirty="0" smtClean="0">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and </a:t>
            </a:r>
            <a:r>
              <a:rPr lang="it-IT" dirty="0" err="1">
                <a:latin typeface="Calibri" panose="020F0502020204030204" pitchFamily="34" charset="0"/>
                <a:cs typeface="Calibri" panose="020F0502020204030204" pitchFamily="34" charset="0"/>
              </a:rPr>
              <a:t>unwrapped</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products</a:t>
            </a:r>
            <a:r>
              <a:rPr lang="it-IT" dirty="0">
                <a:latin typeface="Calibri" panose="020F0502020204030204" pitchFamily="34" charset="0"/>
                <a:cs typeface="Calibri" panose="020F0502020204030204" pitchFamily="34" charset="0"/>
              </a:rPr>
              <a:t> with </a:t>
            </a:r>
            <a:r>
              <a:rPr lang="it-IT" dirty="0" err="1">
                <a:latin typeface="Calibri" panose="020F0502020204030204" pitchFamily="34" charset="0"/>
                <a:cs typeface="Calibri" panose="020F0502020204030204" pitchFamily="34" charset="0"/>
              </a:rPr>
              <a:t>plastic</a:t>
            </a:r>
            <a:r>
              <a:rPr lang="it-IT" dirty="0" smtClean="0">
                <a:latin typeface="Candara Light" pitchFamily="34"/>
              </a:rPr>
              <a:t>.</a:t>
            </a:r>
          </a:p>
          <a:p>
            <a:pPr lvl="0" algn="just">
              <a:buNone/>
            </a:pPr>
            <a:r>
              <a:rPr lang="it-IT" sz="1600" dirty="0" err="1" smtClean="0">
                <a:latin typeface="Candara Light" pitchFamily="34"/>
              </a:rPr>
              <a:t>Seafood</a:t>
            </a:r>
            <a:r>
              <a:rPr lang="it-IT" sz="1600" dirty="0" smtClean="0">
                <a:latin typeface="Candara Light" pitchFamily="34"/>
              </a:rPr>
              <a:t> from </a:t>
            </a:r>
            <a:r>
              <a:rPr lang="it-IT" sz="1600" dirty="0" err="1" smtClean="0">
                <a:latin typeface="Candara Light" pitchFamily="34"/>
              </a:rPr>
              <a:t>Italian</a:t>
            </a:r>
            <a:r>
              <a:rPr lang="it-IT" sz="1600" dirty="0" smtClean="0">
                <a:latin typeface="Candara Light" pitchFamily="34"/>
              </a:rPr>
              <a:t> </a:t>
            </a:r>
            <a:r>
              <a:rPr lang="it-IT" sz="1600" dirty="0" err="1" smtClean="0">
                <a:latin typeface="Candara Light" pitchFamily="34"/>
              </a:rPr>
              <a:t>sea</a:t>
            </a:r>
            <a:endParaRPr lang="it-IT" sz="1600" dirty="0">
              <a:latin typeface="Candara Light" pitchFamily="34"/>
            </a:endParaRPr>
          </a:p>
        </p:txBody>
      </p:sp>
      <p:pic>
        <p:nvPicPr>
          <p:cNvPr id="4" name="Immagine 3"/>
          <p:cNvPicPr>
            <a:picLocks noChangeAspect="1"/>
          </p:cNvPicPr>
          <p:nvPr/>
        </p:nvPicPr>
        <p:blipFill>
          <a:blip r:embed="rId3">
            <a:lum/>
            <a:alphaModFix/>
          </a:blip>
          <a:srcRect/>
          <a:stretch>
            <a:fillRect/>
          </a:stretch>
        </p:blipFill>
        <p:spPr>
          <a:xfrm>
            <a:off x="1152000" y="4427909"/>
            <a:ext cx="5903999" cy="27000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endParaRPr lang="it-IT"/>
          </a:p>
        </p:txBody>
      </p:sp>
      <p:sp>
        <p:nvSpPr>
          <p:cNvPr id="3" name="Segnaposto testo 2"/>
          <p:cNvSpPr txBox="1">
            <a:spLocks noGrp="1"/>
          </p:cNvSpPr>
          <p:nvPr>
            <p:ph type="body" idx="4294967295"/>
          </p:nvPr>
        </p:nvSpPr>
        <p:spPr/>
        <p:txBody>
          <a:bodyPr/>
          <a:lstStyle>
            <a:defPPr marL="504000" marR="0" lvl="0" indent="-432000" algn="l">
              <a:spcBef>
                <a:spcPts val="0"/>
              </a:spcBef>
              <a:spcAft>
                <a:spcPts val="0"/>
              </a:spcAft>
              <a:buClr>
                <a:srgbClr val="FF9966"/>
              </a:buClr>
              <a:buSzPct val="75000"/>
              <a:buFont typeface="StarSymbol"/>
              <a:buNone/>
              <a:defRPr lang="it-IT" sz="2400" b="0" i="0" u="none" strike="noStrike">
                <a:ln>
                  <a:noFill/>
                </a:ln>
                <a:solidFill>
                  <a:srgbClr val="E6E6E6"/>
                </a:solidFill>
                <a:latin typeface="Albany" pitchFamily="34"/>
                <a:ea typeface="Lucida Sans Unicode" pitchFamily="2"/>
                <a:cs typeface="Tahoma" pitchFamily="2"/>
              </a:defRPr>
            </a:defPPr>
            <a:lvl1pPr marL="504000" marR="0" lvl="0"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1pPr>
            <a:lvl2pPr marL="792000" marR="0" lvl="1" indent="-432000" algn="l">
              <a:spcBef>
                <a:spcPts val="0"/>
              </a:spcBef>
              <a:spcAft>
                <a:spcPts val="0"/>
              </a:spcAft>
              <a:buClr>
                <a:srgbClr val="FF9966"/>
              </a:buClr>
              <a:buSzPct val="75000"/>
              <a:buFont typeface="StarSymbol"/>
              <a:buChar char="●"/>
              <a:defRPr lang="it-IT" sz="2800" b="0" i="0" u="none" strike="noStrike">
                <a:ln>
                  <a:noFill/>
                </a:ln>
                <a:solidFill>
                  <a:srgbClr val="E6E6E6"/>
                </a:solidFill>
                <a:latin typeface="Albany" pitchFamily="34"/>
                <a:ea typeface="Lucida Sans Unicode" pitchFamily="2"/>
                <a:cs typeface="Tahoma" pitchFamily="2"/>
              </a:defRPr>
            </a:lvl2pPr>
            <a:lvl3pPr marL="1080000" marR="0" lvl="2" indent="-432000" algn="l">
              <a:spcBef>
                <a:spcPts val="0"/>
              </a:spcBef>
              <a:spcAft>
                <a:spcPts val="0"/>
              </a:spcAft>
              <a:buClr>
                <a:srgbClr val="FF9966"/>
              </a:buClr>
              <a:buSzPct val="75000"/>
              <a:buFont typeface="StarSymbol"/>
              <a:buChar char="●"/>
              <a:defRPr lang="it-IT" sz="2400" b="0" i="0" u="none" strike="noStrike">
                <a:ln>
                  <a:noFill/>
                </a:ln>
                <a:solidFill>
                  <a:srgbClr val="E6E6E6"/>
                </a:solidFill>
                <a:latin typeface="Albany" pitchFamily="34"/>
                <a:ea typeface="Lucida Sans Unicode" pitchFamily="2"/>
                <a:cs typeface="Tahoma" pitchFamily="2"/>
              </a:defRPr>
            </a:lvl3pPr>
            <a:lvl4pPr marL="1368000" marR="0" lvl="3" indent="-432000" algn="l">
              <a:spcBef>
                <a:spcPts val="0"/>
              </a:spcBef>
              <a:spcAft>
                <a:spcPts val="0"/>
              </a:spcAft>
              <a:buClr>
                <a:srgbClr val="FF9966"/>
              </a:buClr>
              <a:buSzPct val="75000"/>
              <a:buFont typeface="StarSymbol"/>
              <a:buChar char="●"/>
              <a:defRPr lang="it-IT" sz="2000" b="0" i="0" u="none" strike="noStrike">
                <a:ln>
                  <a:noFill/>
                </a:ln>
                <a:solidFill>
                  <a:srgbClr val="E6E6E6"/>
                </a:solidFill>
                <a:latin typeface="Albany" pitchFamily="34"/>
                <a:ea typeface="Lucida Sans Unicode" pitchFamily="2"/>
                <a:cs typeface="Tahoma" pitchFamily="2"/>
              </a:defRPr>
            </a:lvl4pPr>
            <a:lvl5pPr marL="1656000" marR="0" lvl="4"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5pPr>
            <a:lvl6pPr marL="1944000" marR="0" lvl="5"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6pPr>
            <a:lvl7pPr marL="2232000" marR="0" lvl="6"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7pPr>
            <a:lvl8pPr marL="2520000" marR="0" lvl="7"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8pPr>
            <a:lvl9pPr marL="2808000" marR="0" lvl="8" indent="-432000" algn="l">
              <a:spcBef>
                <a:spcPts val="0"/>
              </a:spcBef>
              <a:spcAft>
                <a:spcPts val="0"/>
              </a:spcAft>
              <a:buClr>
                <a:srgbClr val="FF9966"/>
              </a:buClr>
              <a:buSzPct val="75000"/>
              <a:buFont typeface="StarSymbol"/>
              <a:buChar char="●"/>
              <a:defRPr lang="it-IT" sz="2000" b="0" i="0" u="none" strike="noStrike">
                <a:ln>
                  <a:noFill/>
                </a:ln>
                <a:solidFill>
                  <a:srgbClr val="99CCFF"/>
                </a:solidFill>
                <a:latin typeface="Albany" pitchFamily="18"/>
                <a:ea typeface="Lucida Sans Unicode" pitchFamily="2"/>
                <a:cs typeface="Tahoma" pitchFamily="2"/>
              </a:defRPr>
            </a:lvl9pPr>
          </a:lstStyle>
          <a:p>
            <a:pPr marL="0" indent="0"/>
            <a:endParaRPr lang="it-IT"/>
          </a:p>
        </p:txBody>
      </p:sp>
      <p:pic>
        <p:nvPicPr>
          <p:cNvPr id="4" name="Immagine 3"/>
          <p:cNvPicPr>
            <a:picLocks noChangeAspect="1"/>
          </p:cNvPicPr>
          <p:nvPr/>
        </p:nvPicPr>
        <p:blipFill>
          <a:blip r:embed="rId3">
            <a:lum/>
            <a:alphaModFix/>
          </a:blip>
          <a:srcRect/>
          <a:stretch>
            <a:fillRect/>
          </a:stretch>
        </p:blipFill>
        <p:spPr>
          <a:xfrm>
            <a:off x="-1010" y="-325"/>
            <a:ext cx="10080000" cy="7560000"/>
          </a:xfrm>
          <a:prstGeom prst="rect">
            <a:avLst/>
          </a:prstGeom>
          <a:noFill/>
          <a:ln>
            <a:noFill/>
          </a:ln>
        </p:spPr>
      </p:pic>
      <p:sp>
        <p:nvSpPr>
          <p:cNvPr id="5" name="CasellaDiTesto 4"/>
          <p:cNvSpPr txBox="1"/>
          <p:nvPr/>
        </p:nvSpPr>
        <p:spPr>
          <a:xfrm>
            <a:off x="6984528" y="6699437"/>
            <a:ext cx="2952328" cy="646331"/>
          </a:xfrm>
          <a:prstGeom prst="rect">
            <a:avLst/>
          </a:prstGeom>
          <a:noFill/>
        </p:spPr>
        <p:txBody>
          <a:bodyPr wrap="square" rtlCol="0">
            <a:spAutoFit/>
          </a:bodyPr>
          <a:lstStyle/>
          <a:p>
            <a:r>
              <a:rPr lang="it-IT" dirty="0" err="1" smtClean="0">
                <a:solidFill>
                  <a:srgbClr val="C00000"/>
                </a:solidFill>
              </a:rPr>
              <a:t>Every</a:t>
            </a:r>
            <a:r>
              <a:rPr lang="it-IT" dirty="0" smtClean="0">
                <a:solidFill>
                  <a:srgbClr val="C00000"/>
                </a:solidFill>
              </a:rPr>
              <a:t> country </a:t>
            </a:r>
            <a:r>
              <a:rPr lang="it-IT" dirty="0" err="1" smtClean="0">
                <a:solidFill>
                  <a:srgbClr val="C00000"/>
                </a:solidFill>
              </a:rPr>
              <a:t>has</a:t>
            </a:r>
            <a:r>
              <a:rPr lang="it-IT" dirty="0" smtClean="0">
                <a:solidFill>
                  <a:srgbClr val="C00000"/>
                </a:solidFill>
              </a:rPr>
              <a:t> </a:t>
            </a:r>
            <a:r>
              <a:rPr lang="it-IT" dirty="0" err="1" smtClean="0">
                <a:solidFill>
                  <a:srgbClr val="C00000"/>
                </a:solidFill>
              </a:rPr>
              <a:t>its</a:t>
            </a:r>
            <a:r>
              <a:rPr lang="it-IT" dirty="0" smtClean="0">
                <a:solidFill>
                  <a:srgbClr val="C00000"/>
                </a:solidFill>
              </a:rPr>
              <a:t> </a:t>
            </a:r>
            <a:r>
              <a:rPr lang="it-IT" dirty="0" err="1" smtClean="0">
                <a:solidFill>
                  <a:srgbClr val="C00000"/>
                </a:solidFill>
              </a:rPr>
              <a:t>typical</a:t>
            </a:r>
            <a:r>
              <a:rPr lang="it-IT" dirty="0" smtClean="0">
                <a:solidFill>
                  <a:srgbClr val="C00000"/>
                </a:solidFill>
              </a:rPr>
              <a:t> production   </a:t>
            </a:r>
            <a:endParaRPr lang="it-IT"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08040" y="-38160"/>
            <a:ext cx="8607960" cy="126216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it-IT" sz="3200" dirty="0" smtClean="0">
                <a:solidFill>
                  <a:srgbClr val="00FF66"/>
                </a:solidFill>
              </a:rPr>
              <a:t>The </a:t>
            </a:r>
            <a:r>
              <a:rPr lang="it-IT" sz="3200" dirty="0" err="1" smtClean="0">
                <a:solidFill>
                  <a:srgbClr val="00FF66"/>
                </a:solidFill>
              </a:rPr>
              <a:t>most</a:t>
            </a:r>
            <a:r>
              <a:rPr lang="it-IT" sz="3200" dirty="0" smtClean="0">
                <a:solidFill>
                  <a:srgbClr val="00FF66"/>
                </a:solidFill>
              </a:rPr>
              <a:t> </a:t>
            </a:r>
            <a:r>
              <a:rPr lang="it-IT" sz="3200" dirty="0" err="1">
                <a:solidFill>
                  <a:srgbClr val="00FF66"/>
                </a:solidFill>
              </a:rPr>
              <a:t>bought</a:t>
            </a:r>
            <a:r>
              <a:rPr lang="it-IT" sz="3200" dirty="0">
                <a:solidFill>
                  <a:srgbClr val="00FF66"/>
                </a:solidFill>
              </a:rPr>
              <a:t> in the world</a:t>
            </a:r>
          </a:p>
        </p:txBody>
      </p:sp>
      <p:pic>
        <p:nvPicPr>
          <p:cNvPr id="3" name="Immagine 2"/>
          <p:cNvPicPr>
            <a:picLocks noChangeAspect="1"/>
          </p:cNvPicPr>
          <p:nvPr/>
        </p:nvPicPr>
        <p:blipFill>
          <a:blip r:embed="rId3">
            <a:lum/>
            <a:alphaModFix/>
          </a:blip>
          <a:srcRect/>
          <a:stretch>
            <a:fillRect/>
          </a:stretch>
        </p:blipFill>
        <p:spPr>
          <a:xfrm>
            <a:off x="3487679" y="4721760"/>
            <a:ext cx="6623999" cy="2838240"/>
          </a:xfrm>
          <a:prstGeom prst="rect">
            <a:avLst/>
          </a:prstGeom>
          <a:noFill/>
          <a:ln>
            <a:noFill/>
          </a:ln>
        </p:spPr>
      </p:pic>
      <p:pic>
        <p:nvPicPr>
          <p:cNvPr id="4" name="Immagine 3"/>
          <p:cNvPicPr>
            <a:picLocks noChangeAspect="1"/>
          </p:cNvPicPr>
          <p:nvPr/>
        </p:nvPicPr>
        <p:blipFill>
          <a:blip r:embed="rId4">
            <a:lum/>
            <a:alphaModFix/>
          </a:blip>
          <a:srcRect/>
          <a:stretch>
            <a:fillRect/>
          </a:stretch>
        </p:blipFill>
        <p:spPr>
          <a:xfrm>
            <a:off x="4536256" y="1093320"/>
            <a:ext cx="5448600" cy="3628440"/>
          </a:xfrm>
          <a:prstGeom prst="rect">
            <a:avLst/>
          </a:prstGeom>
          <a:noFill/>
          <a:ln>
            <a:noFill/>
          </a:ln>
        </p:spPr>
      </p:pic>
      <p:sp>
        <p:nvSpPr>
          <p:cNvPr id="5" name="CasellaDiTesto 4"/>
          <p:cNvSpPr txBox="1"/>
          <p:nvPr/>
        </p:nvSpPr>
        <p:spPr>
          <a:xfrm>
            <a:off x="720000" y="1296000"/>
            <a:ext cx="2576519" cy="4924800"/>
          </a:xfrm>
          <a:prstGeom prst="rect">
            <a:avLst/>
          </a:prstGeom>
          <a:noFill/>
          <a:ln>
            <a:noFill/>
          </a:ln>
        </p:spPr>
        <p:txBody>
          <a:bodyPr vert="horz" wrap="none" lIns="90000" tIns="45000" rIns="90000" bIns="45000" anchorCtr="0" compatLnSpc="0"/>
          <a:lstStyle/>
          <a:p>
            <a:pPr lvl="0" hangingPunct="0">
              <a:defRPr>
                <a:solidFill>
                  <a:srgbClr val="FFFFFF"/>
                </a:solidFill>
                <a:latin typeface="Candara Light" pitchFamily="34"/>
              </a:defRPr>
            </a:pPr>
            <a:endParaRPr lang="it-IT" sz="1800" b="0" i="0" u="none" strike="noStrike" kern="1200" dirty="0">
              <a:ln>
                <a:noFill/>
              </a:ln>
              <a:solidFill>
                <a:srgbClr val="FFFFFF"/>
              </a:solidFill>
              <a:latin typeface="Candara Light" pitchFamily="34"/>
              <a:ea typeface="Microsoft YaHei" pitchFamily="2"/>
              <a:cs typeface="Arial" pitchFamily="2"/>
            </a:endParaRPr>
          </a:p>
        </p:txBody>
      </p:sp>
      <p:sp>
        <p:nvSpPr>
          <p:cNvPr id="6" name="CasellaDiTesto 5"/>
          <p:cNvSpPr txBox="1"/>
          <p:nvPr/>
        </p:nvSpPr>
        <p:spPr>
          <a:xfrm>
            <a:off x="575816" y="1619597"/>
            <a:ext cx="2576519" cy="4924800"/>
          </a:xfrm>
          <a:prstGeom prst="rect">
            <a:avLst/>
          </a:prstGeom>
          <a:noFill/>
          <a:ln>
            <a:noFill/>
          </a:ln>
        </p:spPr>
        <p:txBody>
          <a:bodyPr vert="horz" wrap="none" lIns="90000" tIns="45000" rIns="90000" bIns="45000" anchorCtr="0" compatLnSpc="0"/>
          <a:lstStyle/>
          <a:p>
            <a:pPr lvl="0" algn="just" hangingPunct="0">
              <a:defRPr>
                <a:solidFill>
                  <a:srgbClr val="FFFFFF"/>
                </a:solidFill>
                <a:latin typeface="Candara Light" pitchFamily="34"/>
              </a:defRPr>
            </a:pPr>
            <a:r>
              <a:rPr lang="it-IT" dirty="0">
                <a:solidFill>
                  <a:srgbClr val="FFFFFF"/>
                </a:solidFill>
                <a:latin typeface="Candara Light" pitchFamily="34"/>
                <a:ea typeface="Microsoft YaHei" pitchFamily="2"/>
                <a:cs typeface="Arial" pitchFamily="2"/>
              </a:rPr>
              <a:t>The </a:t>
            </a:r>
            <a:r>
              <a:rPr lang="it-IT" dirty="0" err="1">
                <a:solidFill>
                  <a:srgbClr val="FFFFFF"/>
                </a:solidFill>
                <a:latin typeface="Candara Light" pitchFamily="34"/>
                <a:ea typeface="Microsoft YaHei" pitchFamily="2"/>
                <a:cs typeface="Arial" pitchFamily="2"/>
              </a:rPr>
              <a:t>most</a:t>
            </a:r>
            <a:r>
              <a:rPr lang="it-IT" dirty="0">
                <a:solidFill>
                  <a:srgbClr val="FFFFFF"/>
                </a:solidFill>
                <a:latin typeface="Candara Light" pitchFamily="34"/>
                <a:ea typeface="Microsoft YaHei" pitchFamily="2"/>
                <a:cs typeface="Arial" pitchFamily="2"/>
              </a:rPr>
              <a:t> </a:t>
            </a:r>
            <a:r>
              <a:rPr lang="it-IT" dirty="0" err="1">
                <a:solidFill>
                  <a:srgbClr val="FFFFFF"/>
                </a:solidFill>
                <a:latin typeface="Candara Light" pitchFamily="34"/>
                <a:ea typeface="Microsoft YaHei" pitchFamily="2"/>
                <a:cs typeface="Arial" pitchFamily="2"/>
              </a:rPr>
              <a:t>popular</a:t>
            </a:r>
            <a:r>
              <a:rPr lang="it-IT" dirty="0">
                <a:solidFill>
                  <a:srgbClr val="FFFFFF"/>
                </a:solidFill>
                <a:latin typeface="Candara Light" pitchFamily="34"/>
                <a:ea typeface="Microsoft YaHei" pitchFamily="2"/>
                <a:cs typeface="Arial" pitchFamily="2"/>
              </a:rPr>
              <a:t> </a:t>
            </a:r>
            <a:r>
              <a:rPr lang="it-IT" dirty="0" err="1">
                <a:solidFill>
                  <a:srgbClr val="FFFFFF"/>
                </a:solidFill>
                <a:latin typeface="Candara Light" pitchFamily="34"/>
                <a:ea typeface="Microsoft YaHei" pitchFamily="2"/>
                <a:cs typeface="Arial" pitchFamily="2"/>
              </a:rPr>
              <a:t>product</a:t>
            </a:r>
            <a:r>
              <a:rPr lang="it-IT" dirty="0" smtClean="0">
                <a:solidFill>
                  <a:srgbClr val="FFFFFF"/>
                </a:solidFill>
                <a:latin typeface="Candara Light" pitchFamily="34"/>
                <a:ea typeface="Microsoft YaHei" pitchFamily="2"/>
                <a:cs typeface="Arial" pitchFamily="2"/>
              </a:rPr>
              <a:t>,</a:t>
            </a:r>
          </a:p>
          <a:p>
            <a:pPr lvl="0" algn="just" hangingPunct="0">
              <a:defRPr>
                <a:solidFill>
                  <a:srgbClr val="FFFFFF"/>
                </a:solidFill>
                <a:latin typeface="Candara Light" pitchFamily="34"/>
              </a:defRPr>
            </a:pPr>
            <a:r>
              <a:rPr lang="it-IT" dirty="0" smtClean="0">
                <a:solidFill>
                  <a:srgbClr val="FFFFFF"/>
                </a:solidFill>
                <a:latin typeface="Candara Light" pitchFamily="34"/>
                <a:ea typeface="Microsoft YaHei" pitchFamily="2"/>
                <a:cs typeface="Arial" pitchFamily="2"/>
              </a:rPr>
              <a:t> </a:t>
            </a:r>
            <a:r>
              <a:rPr lang="it-IT" dirty="0" err="1">
                <a:solidFill>
                  <a:srgbClr val="FFFFFF"/>
                </a:solidFill>
                <a:latin typeface="Candara Light" pitchFamily="34"/>
                <a:ea typeface="Microsoft YaHei" pitchFamily="2"/>
                <a:cs typeface="Arial" pitchFamily="2"/>
              </a:rPr>
              <a:t>known</a:t>
            </a:r>
            <a:r>
              <a:rPr lang="it-IT" dirty="0">
                <a:solidFill>
                  <a:srgbClr val="FFFFFF"/>
                </a:solidFill>
                <a:latin typeface="Candara Light" pitchFamily="34"/>
                <a:ea typeface="Microsoft YaHei" pitchFamily="2"/>
                <a:cs typeface="Arial" pitchFamily="2"/>
              </a:rPr>
              <a:t> and </a:t>
            </a:r>
            <a:r>
              <a:rPr lang="it-IT" dirty="0" err="1">
                <a:solidFill>
                  <a:srgbClr val="FFFFFF"/>
                </a:solidFill>
                <a:latin typeface="Candara Light" pitchFamily="34"/>
                <a:ea typeface="Microsoft YaHei" pitchFamily="2"/>
                <a:cs typeface="Arial" pitchFamily="2"/>
              </a:rPr>
              <a:t>certainly</a:t>
            </a:r>
            <a:r>
              <a:rPr lang="it-IT" dirty="0">
                <a:solidFill>
                  <a:srgbClr val="FFFFFF"/>
                </a:solidFill>
                <a:latin typeface="Candara Light" pitchFamily="34"/>
                <a:ea typeface="Microsoft YaHei" pitchFamily="2"/>
                <a:cs typeface="Arial" pitchFamily="2"/>
              </a:rPr>
              <a:t> the </a:t>
            </a:r>
            <a:endParaRPr lang="it-IT" dirty="0" smtClean="0">
              <a:solidFill>
                <a:srgbClr val="FFFFFF"/>
              </a:solidFill>
              <a:latin typeface="Candara Light" pitchFamily="34"/>
              <a:ea typeface="Microsoft YaHei" pitchFamily="2"/>
              <a:cs typeface="Arial" pitchFamily="2"/>
            </a:endParaRPr>
          </a:p>
          <a:p>
            <a:pPr lvl="0" algn="just" hangingPunct="0">
              <a:defRPr>
                <a:solidFill>
                  <a:srgbClr val="FFFFFF"/>
                </a:solidFill>
                <a:latin typeface="Candara Light" pitchFamily="34"/>
              </a:defRPr>
            </a:pPr>
            <a:r>
              <a:rPr lang="it-IT" dirty="0" err="1" smtClean="0">
                <a:solidFill>
                  <a:srgbClr val="FFFFFF"/>
                </a:solidFill>
                <a:latin typeface="Candara Light" pitchFamily="34"/>
                <a:ea typeface="Microsoft YaHei" pitchFamily="2"/>
                <a:cs typeface="Arial" pitchFamily="2"/>
              </a:rPr>
              <a:t>most</a:t>
            </a:r>
            <a:r>
              <a:rPr lang="it-IT" dirty="0" smtClean="0">
                <a:solidFill>
                  <a:srgbClr val="FFFFFF"/>
                </a:solidFill>
                <a:latin typeface="Candara Light" pitchFamily="34"/>
                <a:ea typeface="Microsoft YaHei" pitchFamily="2"/>
                <a:cs typeface="Arial" pitchFamily="2"/>
              </a:rPr>
              <a:t> </a:t>
            </a:r>
            <a:r>
              <a:rPr lang="it-IT" dirty="0" err="1">
                <a:solidFill>
                  <a:srgbClr val="FFFFFF"/>
                </a:solidFill>
                <a:latin typeface="Candara Light" pitchFamily="34"/>
                <a:ea typeface="Microsoft YaHei" pitchFamily="2"/>
                <a:cs typeface="Arial" pitchFamily="2"/>
              </a:rPr>
              <a:t>appreciated</a:t>
            </a:r>
            <a:r>
              <a:rPr lang="it-IT" dirty="0">
                <a:solidFill>
                  <a:srgbClr val="FFFFFF"/>
                </a:solidFill>
                <a:latin typeface="Candara Light" pitchFamily="34"/>
                <a:ea typeface="Microsoft YaHei" pitchFamily="2"/>
                <a:cs typeface="Arial" pitchFamily="2"/>
              </a:rPr>
              <a:t>, </a:t>
            </a:r>
          </a:p>
          <a:p>
            <a:pPr lvl="0" algn="just" hangingPunct="0">
              <a:defRPr>
                <a:solidFill>
                  <a:srgbClr val="FFFFFF"/>
                </a:solidFill>
                <a:latin typeface="Candara Light" pitchFamily="34"/>
              </a:defRPr>
            </a:pPr>
            <a:r>
              <a:rPr lang="it-IT" dirty="0" err="1">
                <a:solidFill>
                  <a:srgbClr val="FFFFFF"/>
                </a:solidFill>
                <a:latin typeface="Candara Light" pitchFamily="34"/>
                <a:ea typeface="Microsoft YaHei" pitchFamily="2"/>
                <a:cs typeface="Arial" pitchFamily="2"/>
              </a:rPr>
              <a:t>is</a:t>
            </a:r>
            <a:r>
              <a:rPr lang="it-IT" dirty="0">
                <a:solidFill>
                  <a:srgbClr val="FFFFFF"/>
                </a:solidFill>
                <a:latin typeface="Candara Light" pitchFamily="34"/>
                <a:ea typeface="Microsoft YaHei" pitchFamily="2"/>
                <a:cs typeface="Arial" pitchFamily="2"/>
              </a:rPr>
              <a:t> coca-cola, a </a:t>
            </a:r>
            <a:r>
              <a:rPr lang="it-IT" dirty="0" err="1">
                <a:solidFill>
                  <a:srgbClr val="FFFFFF"/>
                </a:solidFill>
                <a:latin typeface="Candara Light" pitchFamily="34"/>
                <a:ea typeface="Microsoft YaHei" pitchFamily="2"/>
                <a:cs typeface="Arial" pitchFamily="2"/>
              </a:rPr>
              <a:t>sparkling</a:t>
            </a:r>
            <a:r>
              <a:rPr lang="it-IT" dirty="0">
                <a:solidFill>
                  <a:srgbClr val="FFFFFF"/>
                </a:solidFill>
                <a:latin typeface="Candara Light" pitchFamily="34"/>
                <a:ea typeface="Microsoft YaHei" pitchFamily="2"/>
                <a:cs typeface="Arial" pitchFamily="2"/>
              </a:rPr>
              <a:t> </a:t>
            </a:r>
            <a:endParaRPr lang="it-IT" dirty="0" smtClean="0">
              <a:solidFill>
                <a:srgbClr val="FFFFFF"/>
              </a:solidFill>
              <a:latin typeface="Candara Light" pitchFamily="34"/>
              <a:ea typeface="Microsoft YaHei" pitchFamily="2"/>
              <a:cs typeface="Arial" pitchFamily="2"/>
            </a:endParaRPr>
          </a:p>
          <a:p>
            <a:pPr lvl="0" algn="just" hangingPunct="0">
              <a:defRPr>
                <a:solidFill>
                  <a:srgbClr val="FFFFFF"/>
                </a:solidFill>
                <a:latin typeface="Candara Light" pitchFamily="34"/>
              </a:defRPr>
            </a:pPr>
            <a:r>
              <a:rPr lang="it-IT" dirty="0" smtClean="0">
                <a:solidFill>
                  <a:srgbClr val="FFFFFF"/>
                </a:solidFill>
                <a:latin typeface="Candara Light" pitchFamily="34"/>
                <a:ea typeface="Microsoft YaHei" pitchFamily="2"/>
                <a:cs typeface="Arial" pitchFamily="2"/>
              </a:rPr>
              <a:t>and </a:t>
            </a:r>
            <a:r>
              <a:rPr lang="it-IT" dirty="0" err="1">
                <a:solidFill>
                  <a:srgbClr val="FFFFFF"/>
                </a:solidFill>
                <a:latin typeface="Candara Light" pitchFamily="34"/>
                <a:ea typeface="Microsoft YaHei" pitchFamily="2"/>
                <a:cs typeface="Arial" pitchFamily="2"/>
              </a:rPr>
              <a:t>sweet</a:t>
            </a:r>
            <a:r>
              <a:rPr lang="it-IT" dirty="0">
                <a:solidFill>
                  <a:srgbClr val="FFFFFF"/>
                </a:solidFill>
                <a:latin typeface="Candara Light" pitchFamily="34"/>
                <a:ea typeface="Microsoft YaHei" pitchFamily="2"/>
                <a:cs typeface="Arial" pitchFamily="2"/>
              </a:rPr>
              <a:t> drink </a:t>
            </a:r>
            <a:r>
              <a:rPr lang="it-IT" dirty="0" err="1">
                <a:solidFill>
                  <a:srgbClr val="FFFFFF"/>
                </a:solidFill>
                <a:latin typeface="Candara Light" pitchFamily="34"/>
                <a:ea typeface="Microsoft YaHei" pitchFamily="2"/>
                <a:cs typeface="Arial" pitchFamily="2"/>
              </a:rPr>
              <a:t>that</a:t>
            </a:r>
            <a:r>
              <a:rPr lang="it-IT" dirty="0">
                <a:solidFill>
                  <a:srgbClr val="FFFFFF"/>
                </a:solidFill>
                <a:latin typeface="Candara Light" pitchFamily="34"/>
                <a:ea typeface="Microsoft YaHei" pitchFamily="2"/>
                <a:cs typeface="Arial" pitchFamily="2"/>
              </a:rPr>
              <a:t> </a:t>
            </a:r>
            <a:r>
              <a:rPr lang="it-IT" dirty="0" err="1">
                <a:solidFill>
                  <a:srgbClr val="FFFFFF"/>
                </a:solidFill>
                <a:latin typeface="Candara Light" pitchFamily="34"/>
                <a:ea typeface="Microsoft YaHei" pitchFamily="2"/>
                <a:cs typeface="Arial" pitchFamily="2"/>
              </a:rPr>
              <a:t>is</a:t>
            </a:r>
            <a:r>
              <a:rPr lang="it-IT" dirty="0">
                <a:solidFill>
                  <a:srgbClr val="FFFFFF"/>
                </a:solidFill>
                <a:latin typeface="Candara Light" pitchFamily="34"/>
                <a:ea typeface="Microsoft YaHei" pitchFamily="2"/>
                <a:cs typeface="Arial" pitchFamily="2"/>
              </a:rPr>
              <a:t> </a:t>
            </a:r>
            <a:endParaRPr lang="it-IT" dirty="0" smtClean="0">
              <a:solidFill>
                <a:srgbClr val="FFFFFF"/>
              </a:solidFill>
              <a:latin typeface="Candara Light" pitchFamily="34"/>
              <a:ea typeface="Microsoft YaHei" pitchFamily="2"/>
              <a:cs typeface="Arial" pitchFamily="2"/>
            </a:endParaRPr>
          </a:p>
          <a:p>
            <a:pPr lvl="0" algn="just" hangingPunct="0">
              <a:defRPr>
                <a:solidFill>
                  <a:srgbClr val="FFFFFF"/>
                </a:solidFill>
                <a:latin typeface="Candara Light" pitchFamily="34"/>
              </a:defRPr>
            </a:pPr>
            <a:r>
              <a:rPr lang="it-IT" dirty="0" err="1" smtClean="0">
                <a:solidFill>
                  <a:srgbClr val="FFFFFF"/>
                </a:solidFill>
                <a:latin typeface="Candara Light" pitchFamily="34"/>
                <a:ea typeface="Microsoft YaHei" pitchFamily="2"/>
                <a:cs typeface="Arial" pitchFamily="2"/>
              </a:rPr>
              <a:t>dangerous</a:t>
            </a:r>
            <a:r>
              <a:rPr lang="it-IT" dirty="0" smtClean="0">
                <a:solidFill>
                  <a:srgbClr val="FFFFFF"/>
                </a:solidFill>
                <a:latin typeface="Candara Light" pitchFamily="34"/>
                <a:ea typeface="Microsoft YaHei" pitchFamily="2"/>
                <a:cs typeface="Arial" pitchFamily="2"/>
              </a:rPr>
              <a:t> </a:t>
            </a:r>
            <a:r>
              <a:rPr lang="it-IT" dirty="0">
                <a:solidFill>
                  <a:srgbClr val="FFFFFF"/>
                </a:solidFill>
                <a:latin typeface="Candara Light" pitchFamily="34"/>
                <a:ea typeface="Microsoft YaHei" pitchFamily="2"/>
                <a:cs typeface="Arial" pitchFamily="2"/>
              </a:rPr>
              <a:t>for </a:t>
            </a:r>
            <a:r>
              <a:rPr lang="it-IT" dirty="0" err="1">
                <a:solidFill>
                  <a:srgbClr val="FFFFFF"/>
                </a:solidFill>
                <a:latin typeface="Candara Light" pitchFamily="34"/>
                <a:ea typeface="Microsoft YaHei" pitchFamily="2"/>
                <a:cs typeface="Arial" pitchFamily="2"/>
              </a:rPr>
              <a:t>your</a:t>
            </a:r>
            <a:r>
              <a:rPr lang="it-IT" dirty="0">
                <a:solidFill>
                  <a:srgbClr val="FFFFFF"/>
                </a:solidFill>
                <a:latin typeface="Candara Light" pitchFamily="34"/>
                <a:ea typeface="Microsoft YaHei" pitchFamily="2"/>
                <a:cs typeface="Arial" pitchFamily="2"/>
              </a:rPr>
              <a:t> </a:t>
            </a:r>
            <a:r>
              <a:rPr lang="it-IT" dirty="0" err="1" smtClean="0">
                <a:solidFill>
                  <a:srgbClr val="FFFFFF"/>
                </a:solidFill>
                <a:latin typeface="Candara Light" pitchFamily="34"/>
                <a:ea typeface="Microsoft YaHei" pitchFamily="2"/>
                <a:cs typeface="Arial" pitchFamily="2"/>
              </a:rPr>
              <a:t>health</a:t>
            </a:r>
            <a:endParaRPr lang="it-IT" dirty="0" smtClean="0">
              <a:solidFill>
                <a:srgbClr val="FFFFFF"/>
              </a:solidFill>
              <a:latin typeface="Candara Light" pitchFamily="34"/>
              <a:ea typeface="Microsoft YaHei" pitchFamily="2"/>
              <a:cs typeface="Arial" pitchFamily="2"/>
            </a:endParaRPr>
          </a:p>
          <a:p>
            <a:pPr lvl="0" algn="just" hangingPunct="0">
              <a:defRPr>
                <a:solidFill>
                  <a:srgbClr val="FFFFFF"/>
                </a:solidFill>
                <a:latin typeface="Candara Light" pitchFamily="34"/>
              </a:defRPr>
            </a:pPr>
            <a:r>
              <a:rPr lang="it-IT" dirty="0" smtClean="0">
                <a:solidFill>
                  <a:srgbClr val="FFFFFF"/>
                </a:solidFill>
                <a:latin typeface="Candara Light" pitchFamily="34"/>
                <a:ea typeface="Microsoft YaHei" pitchFamily="2"/>
                <a:cs typeface="Arial" pitchFamily="2"/>
              </a:rPr>
              <a:t> </a:t>
            </a:r>
            <a:r>
              <a:rPr lang="it-IT" dirty="0" err="1" smtClean="0">
                <a:solidFill>
                  <a:srgbClr val="FFFFFF"/>
                </a:solidFill>
                <a:latin typeface="Candara Light" pitchFamily="34"/>
                <a:ea typeface="Microsoft YaHei" pitchFamily="2"/>
                <a:cs typeface="Arial" pitchFamily="2"/>
              </a:rPr>
              <a:t>becauseit</a:t>
            </a:r>
            <a:r>
              <a:rPr lang="it-IT" dirty="0" smtClean="0">
                <a:solidFill>
                  <a:srgbClr val="FFFFFF"/>
                </a:solidFill>
                <a:latin typeface="Candara Light" pitchFamily="34"/>
                <a:ea typeface="Microsoft YaHei" pitchFamily="2"/>
                <a:cs typeface="Arial" pitchFamily="2"/>
              </a:rPr>
              <a:t> </a:t>
            </a:r>
            <a:r>
              <a:rPr lang="it-IT" dirty="0" err="1">
                <a:solidFill>
                  <a:srgbClr val="FFFFFF"/>
                </a:solidFill>
                <a:latin typeface="Candara Light" pitchFamily="34"/>
                <a:ea typeface="Microsoft YaHei" pitchFamily="2"/>
                <a:cs typeface="Arial" pitchFamily="2"/>
              </a:rPr>
              <a:t>contains</a:t>
            </a:r>
            <a:r>
              <a:rPr lang="it-IT" dirty="0">
                <a:solidFill>
                  <a:srgbClr val="FFFFFF"/>
                </a:solidFill>
                <a:latin typeface="Candara Light" pitchFamily="34"/>
                <a:ea typeface="Microsoft YaHei" pitchFamily="2"/>
                <a:cs typeface="Arial" pitchFamily="2"/>
              </a:rPr>
              <a:t> </a:t>
            </a:r>
            <a:r>
              <a:rPr lang="it-IT" dirty="0" smtClean="0">
                <a:solidFill>
                  <a:srgbClr val="FFFFFF"/>
                </a:solidFill>
                <a:latin typeface="Candara Light" pitchFamily="34"/>
                <a:ea typeface="Microsoft YaHei" pitchFamily="2"/>
                <a:cs typeface="Arial" pitchFamily="2"/>
              </a:rPr>
              <a:t>an</a:t>
            </a:r>
          </a:p>
          <a:p>
            <a:pPr lvl="0" algn="just" hangingPunct="0">
              <a:defRPr>
                <a:solidFill>
                  <a:srgbClr val="FFFFFF"/>
                </a:solidFill>
                <a:latin typeface="Candara Light" pitchFamily="34"/>
              </a:defRPr>
            </a:pPr>
            <a:r>
              <a:rPr lang="it-IT" dirty="0" smtClean="0">
                <a:solidFill>
                  <a:srgbClr val="FFFFFF"/>
                </a:solidFill>
                <a:latin typeface="Candara Light" pitchFamily="34"/>
                <a:ea typeface="Microsoft YaHei" pitchFamily="2"/>
                <a:cs typeface="Arial" pitchFamily="2"/>
              </a:rPr>
              <a:t> </a:t>
            </a:r>
            <a:r>
              <a:rPr lang="it-IT" dirty="0" err="1">
                <a:solidFill>
                  <a:srgbClr val="FFFFFF"/>
                </a:solidFill>
                <a:latin typeface="Candara Light" pitchFamily="34"/>
                <a:ea typeface="Microsoft YaHei" pitchFamily="2"/>
                <a:cs typeface="Arial" pitchFamily="2"/>
              </a:rPr>
              <a:t>exaggerated</a:t>
            </a:r>
            <a:r>
              <a:rPr lang="it-IT" dirty="0">
                <a:solidFill>
                  <a:srgbClr val="FFFFFF"/>
                </a:solidFill>
                <a:latin typeface="Candara Light" pitchFamily="34"/>
                <a:ea typeface="Microsoft YaHei" pitchFamily="2"/>
                <a:cs typeface="Arial" pitchFamily="2"/>
              </a:rPr>
              <a:t> </a:t>
            </a:r>
            <a:r>
              <a:rPr lang="it-IT" dirty="0" err="1">
                <a:solidFill>
                  <a:srgbClr val="FFFFFF"/>
                </a:solidFill>
                <a:latin typeface="Candara Light" pitchFamily="34"/>
                <a:ea typeface="Microsoft YaHei" pitchFamily="2"/>
                <a:cs typeface="Arial" pitchFamily="2"/>
              </a:rPr>
              <a:t>amount</a:t>
            </a:r>
            <a:r>
              <a:rPr lang="it-IT" dirty="0">
                <a:solidFill>
                  <a:srgbClr val="FFFFFF"/>
                </a:solidFill>
                <a:latin typeface="Candara Light" pitchFamily="34"/>
                <a:ea typeface="Microsoft YaHei" pitchFamily="2"/>
                <a:cs typeface="Arial" pitchFamily="2"/>
              </a:rPr>
              <a:t> </a:t>
            </a:r>
            <a:endParaRPr lang="it-IT" dirty="0" smtClean="0">
              <a:solidFill>
                <a:srgbClr val="FFFFFF"/>
              </a:solidFill>
              <a:latin typeface="Candara Light" pitchFamily="34"/>
              <a:ea typeface="Microsoft YaHei" pitchFamily="2"/>
              <a:cs typeface="Arial" pitchFamily="2"/>
            </a:endParaRPr>
          </a:p>
          <a:p>
            <a:pPr lvl="0" algn="just" hangingPunct="0">
              <a:defRPr>
                <a:solidFill>
                  <a:srgbClr val="FFFFFF"/>
                </a:solidFill>
                <a:latin typeface="Candara Light" pitchFamily="34"/>
              </a:defRPr>
            </a:pPr>
            <a:r>
              <a:rPr lang="it-IT" dirty="0" smtClean="0">
                <a:solidFill>
                  <a:srgbClr val="FFFFFF"/>
                </a:solidFill>
                <a:latin typeface="Candara Light" pitchFamily="34"/>
                <a:ea typeface="Microsoft YaHei" pitchFamily="2"/>
                <a:cs typeface="Arial" pitchFamily="2"/>
              </a:rPr>
              <a:t>of </a:t>
            </a:r>
            <a:r>
              <a:rPr lang="it-IT" dirty="0">
                <a:solidFill>
                  <a:srgbClr val="FFFFFF"/>
                </a:solidFill>
                <a:latin typeface="Candara Light" pitchFamily="34"/>
                <a:ea typeface="Microsoft YaHei" pitchFamily="2"/>
                <a:cs typeface="Arial" pitchFamily="2"/>
              </a:rPr>
              <a:t>sugar</a:t>
            </a:r>
            <a:r>
              <a:rPr lang="it-IT" sz="1400" dirty="0">
                <a:solidFill>
                  <a:srgbClr val="FFFFFF"/>
                </a:solidFill>
                <a:latin typeface="Candara Light" pitchFamily="34"/>
                <a:ea typeface="Microsoft YaHei" pitchFamily="2"/>
                <a:cs typeface="Arial" pitchFamily="2"/>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s-strateg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569</Words>
  <Application>Microsoft Office PowerPoint</Application>
  <PresentationFormat>Personalizzato</PresentationFormat>
  <Paragraphs>34</Paragraphs>
  <Slides>13</Slides>
  <Notes>11</Notes>
  <HiddenSlides>0</HiddenSlides>
  <MMClips>0</MMClips>
  <ScaleCrop>false</ScaleCrop>
  <HeadingPairs>
    <vt:vector size="4" baseType="variant">
      <vt:variant>
        <vt:lpstr>Tema</vt:lpstr>
      </vt:variant>
      <vt:variant>
        <vt:i4>2</vt:i4>
      </vt:variant>
      <vt:variant>
        <vt:lpstr>Titoli diapositive</vt:lpstr>
      </vt:variant>
      <vt:variant>
        <vt:i4>13</vt:i4>
      </vt:variant>
    </vt:vector>
  </HeadingPairs>
  <TitlesOfParts>
    <vt:vector size="15" baseType="lpstr">
      <vt:lpstr>Predefinito</vt:lpstr>
      <vt:lpstr>prs-strategy</vt:lpstr>
      <vt:lpstr>Presentazione standard di PowerPoint</vt:lpstr>
      <vt:lpstr>What do I do to respect the planet ?</vt:lpstr>
      <vt:lpstr>Presentazione standard di PowerPoint</vt:lpstr>
      <vt:lpstr>Presentazione standard di PowerPoint</vt:lpstr>
      <vt:lpstr>My fridge</vt:lpstr>
      <vt:lpstr>Presentazione standard di PowerPoint</vt:lpstr>
      <vt:lpstr>What products do we need to buy?</vt:lpstr>
      <vt:lpstr>Presentazione standard di PowerPoint</vt:lpstr>
      <vt:lpstr>The most bought in the world</vt:lpstr>
      <vt:lpstr>OREO</vt:lpstr>
      <vt:lpstr>The avocado</vt:lpstr>
      <vt:lpstr>Presentazione standard di PowerPoint</vt:lpstr>
      <vt:lpstr>Marco Nichols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Camilla Pinna</dc:creator>
  <cp:lastModifiedBy>Utente</cp:lastModifiedBy>
  <cp:revision>13</cp:revision>
  <dcterms:created xsi:type="dcterms:W3CDTF">2019-11-12T17:19:12Z</dcterms:created>
  <dcterms:modified xsi:type="dcterms:W3CDTF">2020-01-23T16:41:47Z</dcterms:modified>
</cp:coreProperties>
</file>