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C09690B5-AE9B-4E03-AEA4-0FFDF89DC23D}" type="datetimeFigureOut">
              <a:rPr lang="pl-PL" smtClean="0"/>
              <a:t>2019-10-21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328312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09690B5-AE9B-4E03-AEA4-0FFDF89DC23D}" type="datetimeFigureOut">
              <a:rPr lang="pl-PL" smtClean="0"/>
              <a:t>2019-10-21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179197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09690B5-AE9B-4E03-AEA4-0FFDF89DC23D}" type="datetimeFigureOut">
              <a:rPr lang="pl-PL" smtClean="0"/>
              <a:t>2019-10-21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9568B9-0EB5-49B3-A134-41042F945B03}"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978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09690B5-AE9B-4E03-AEA4-0FFDF89DC23D}" type="datetimeFigureOut">
              <a:rPr lang="pl-PL" smtClean="0"/>
              <a:t>2019-10-21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385267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09690B5-AE9B-4E03-AEA4-0FFDF89DC23D}" type="datetimeFigureOut">
              <a:rPr lang="pl-PL" smtClean="0"/>
              <a:t>2019-10-21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9568B9-0EB5-49B3-A134-41042F945B03}"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036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09690B5-AE9B-4E03-AEA4-0FFDF89DC23D}" type="datetimeFigureOut">
              <a:rPr lang="pl-PL" smtClean="0"/>
              <a:t>2019-10-21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104849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09690B5-AE9B-4E03-AEA4-0FFDF89DC23D}" type="datetimeFigureOut">
              <a:rPr lang="pl-PL" smtClean="0"/>
              <a:t>2019-10-21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249392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09690B5-AE9B-4E03-AEA4-0FFDF89DC23D}" type="datetimeFigureOut">
              <a:rPr lang="pl-PL" smtClean="0"/>
              <a:t>2019-10-21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287107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09690B5-AE9B-4E03-AEA4-0FFDF89DC23D}" type="datetimeFigureOut">
              <a:rPr lang="pl-PL" smtClean="0"/>
              <a:t>2019-10-21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224823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09690B5-AE9B-4E03-AEA4-0FFDF89DC23D}" type="datetimeFigureOut">
              <a:rPr lang="pl-PL" smtClean="0"/>
              <a:t>2019-10-21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141036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C09690B5-AE9B-4E03-AEA4-0FFDF89DC23D}" type="datetimeFigureOut">
              <a:rPr lang="pl-PL" smtClean="0"/>
              <a:t>2019-10-21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77777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C09690B5-AE9B-4E03-AEA4-0FFDF89DC23D}" type="datetimeFigureOut">
              <a:rPr lang="pl-PL" smtClean="0"/>
              <a:t>2019-10-21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271044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C09690B5-AE9B-4E03-AEA4-0FFDF89DC23D}" type="datetimeFigureOut">
              <a:rPr lang="pl-PL" smtClean="0"/>
              <a:t>2019-10-21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195776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690B5-AE9B-4E03-AEA4-0FFDF89DC23D}" type="datetimeFigureOut">
              <a:rPr lang="pl-PL" smtClean="0"/>
              <a:t>2019-10-21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135868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C09690B5-AE9B-4E03-AEA4-0FFDF89DC23D}" type="datetimeFigureOut">
              <a:rPr lang="pl-PL" smtClean="0"/>
              <a:t>2019-10-21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374504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C09690B5-AE9B-4E03-AEA4-0FFDF89DC23D}" type="datetimeFigureOut">
              <a:rPr lang="pl-PL" smtClean="0"/>
              <a:t>2019-10-21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69568B9-0EB5-49B3-A134-41042F945B03}" type="slidenum">
              <a:rPr lang="pl-PL" smtClean="0"/>
              <a:t>‹#›</a:t>
            </a:fld>
            <a:endParaRPr lang="pl-PL"/>
          </a:p>
        </p:txBody>
      </p:sp>
    </p:spTree>
    <p:extLst>
      <p:ext uri="{BB962C8B-B14F-4D97-AF65-F5344CB8AC3E}">
        <p14:creationId xmlns:p14="http://schemas.microsoft.com/office/powerpoint/2010/main" val="30669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9690B5-AE9B-4E03-AEA4-0FFDF89DC23D}" type="datetimeFigureOut">
              <a:rPr lang="pl-PL" smtClean="0"/>
              <a:t>2019-10-21</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69568B9-0EB5-49B3-A134-41042F945B03}" type="slidenum">
              <a:rPr lang="pl-PL" smtClean="0"/>
              <a:t>‹#›</a:t>
            </a:fld>
            <a:endParaRPr lang="pl-PL"/>
          </a:p>
        </p:txBody>
      </p:sp>
    </p:spTree>
    <p:extLst>
      <p:ext uri="{BB962C8B-B14F-4D97-AF65-F5344CB8AC3E}">
        <p14:creationId xmlns:p14="http://schemas.microsoft.com/office/powerpoint/2010/main" val="279313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pPr algn="ctr"/>
            <a:r>
              <a:rPr lang="pl-PL" dirty="0"/>
              <a:t>.</a:t>
            </a:r>
          </a:p>
        </p:txBody>
      </p:sp>
      <p:sp>
        <p:nvSpPr>
          <p:cNvPr id="4" name="Rectangle 1"/>
          <p:cNvSpPr>
            <a:spLocks noGrp="1" noChangeArrowheads="1"/>
          </p:cNvSpPr>
          <p:nvPr>
            <p:ph type="ctrTitle"/>
          </p:nvPr>
        </p:nvSpPr>
        <p:spPr bwMode="auto">
          <a:xfrm>
            <a:off x="1743543" y="923122"/>
            <a:ext cx="7293984" cy="126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6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Black" panose="020B0A04020102020204" pitchFamily="34" charset="0"/>
              </a:rPr>
              <a:t>tropical</a:t>
            </a:r>
            <a:r>
              <a:rPr kumimoji="0" lang="pl-PL" sz="6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anose="020B0A04020102020204" pitchFamily="34" charset="0"/>
              </a:rPr>
              <a:t> </a:t>
            </a:r>
            <a:r>
              <a:rPr kumimoji="0" lang="pl-PL" sz="6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Black" panose="020B0A04020102020204" pitchFamily="34" charset="0"/>
              </a:rPr>
              <a:t>forests</a:t>
            </a:r>
            <a:r>
              <a:rPr kumimoji="0" lang="pl-PL" sz="6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anose="020B0A04020102020204" pitchFamily="34" charset="0"/>
              </a:rPr>
              <a:t/>
            </a:r>
            <a:br>
              <a:rPr kumimoji="0" lang="pl-PL" sz="6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anose="020B0A04020102020204" pitchFamily="34" charset="0"/>
              </a:rPr>
            </a:br>
            <a:r>
              <a:rPr lang="pl-PL" sz="1050" dirty="0" smtClean="0">
                <a:solidFill>
                  <a:schemeClr val="tx1"/>
                </a:solidFill>
                <a:effectLst>
                  <a:outerShdw blurRad="38100" dist="38100" dir="2700000" algn="tl">
                    <a:srgbClr val="000000">
                      <a:alpha val="43137"/>
                    </a:srgbClr>
                  </a:outerShdw>
                </a:effectLst>
                <a:latin typeface="Arial Black" panose="020B0A04020102020204" pitchFamily="34" charset="0"/>
              </a:rPr>
              <a:t>Kinga </a:t>
            </a:r>
            <a:r>
              <a:rPr lang="pl-PL" sz="1050" dirty="0" err="1" smtClean="0">
                <a:solidFill>
                  <a:schemeClr val="tx1"/>
                </a:solidFill>
                <a:effectLst>
                  <a:outerShdw blurRad="38100" dist="38100" dir="2700000" algn="tl">
                    <a:srgbClr val="000000">
                      <a:alpha val="43137"/>
                    </a:srgbClr>
                  </a:outerShdw>
                </a:effectLst>
                <a:latin typeface="Arial Black" panose="020B0A04020102020204" pitchFamily="34" charset="0"/>
              </a:rPr>
              <a:t>Oleksiewicz</a:t>
            </a:r>
            <a:r>
              <a:rPr lang="pl-PL" sz="1050" dirty="0" smtClean="0">
                <a:solidFill>
                  <a:schemeClr val="tx1"/>
                </a:solidFill>
                <a:effectLst>
                  <a:outerShdw blurRad="38100" dist="38100" dir="2700000" algn="tl">
                    <a:srgbClr val="000000">
                      <a:alpha val="43137"/>
                    </a:srgbClr>
                  </a:outerShdw>
                </a:effectLst>
                <a:latin typeface="Arial Black" panose="020B0A04020102020204" pitchFamily="34" charset="0"/>
              </a:rPr>
              <a:t> </a:t>
            </a:r>
            <a:endParaRPr kumimoji="0" lang="pl-PL" sz="6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372" y="2926245"/>
            <a:ext cx="4810326" cy="3063737"/>
          </a:xfrm>
          <a:prstGeom prst="rect">
            <a:avLst/>
          </a:prstGeom>
        </p:spPr>
      </p:pic>
    </p:spTree>
    <p:extLst>
      <p:ext uri="{BB962C8B-B14F-4D97-AF65-F5344CB8AC3E}">
        <p14:creationId xmlns:p14="http://schemas.microsoft.com/office/powerpoint/2010/main" val="849516716"/>
      </p:ext>
    </p:extLst>
  </p:cSld>
  <p:clrMapOvr>
    <a:masterClrMapping/>
  </p:clrMapOvr>
  <mc:AlternateContent xmlns:mc="http://schemas.openxmlformats.org/markup-compatibility/2006">
    <mc:Choice xmlns:p14="http://schemas.microsoft.com/office/powerpoint/2010/main" Requires="p14">
      <p:transition spd="slow" p14:dur="800" advTm="4197">
        <p14:flythrough/>
      </p:transition>
    </mc:Choice>
    <mc:Fallback>
      <p:transition spd="slow" advTm="419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279404"/>
            <a:ext cx="3854528" cy="1278466"/>
          </a:xfrm>
        </p:spPr>
        <p:txBody>
          <a:bodyPr>
            <a:normAutofit/>
          </a:bodyPr>
          <a:lstStyle/>
          <a:p>
            <a:pPr algn="ctr"/>
            <a:r>
              <a:rPr lang="pl-PL" sz="2800" dirty="0" smtClean="0"/>
              <a:t>CO2</a:t>
            </a:r>
            <a:endParaRPr lang="pl-PL" sz="2800" dirty="0"/>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6688" y="2228102"/>
            <a:ext cx="4513262" cy="3001319"/>
          </a:xfrm>
        </p:spPr>
      </p:pic>
      <p:sp>
        <p:nvSpPr>
          <p:cNvPr id="4" name="Symbol zastępczy tekstu 3"/>
          <p:cNvSpPr>
            <a:spLocks noGrp="1"/>
          </p:cNvSpPr>
          <p:nvPr>
            <p:ph type="body" sz="half" idx="2"/>
          </p:nvPr>
        </p:nvSpPr>
        <p:spPr/>
        <p:txBody>
          <a:bodyPr/>
          <a:lstStyle/>
          <a:p>
            <a:pPr algn="ctr"/>
            <a:r>
              <a:rPr lang="en-US" dirty="0"/>
              <a:t>According to the latest reports from the world of science, tropical forests are already at such a level of degradation that instead of absorbing harmful amounts of carbon dioxide, they emit them themselves and on a large scale. Research conducted by scientists has shown that these forests with their emission of 425 </a:t>
            </a:r>
            <a:r>
              <a:rPr lang="en-US" dirty="0" err="1"/>
              <a:t>teragrams</a:t>
            </a:r>
            <a:r>
              <a:rPr lang="en-US" dirty="0"/>
              <a:t> per year already exceed the amount of greenhouse gases generated throughout the year by traffic in the United States.</a:t>
            </a:r>
            <a:endParaRPr lang="pl-PL" dirty="0"/>
          </a:p>
        </p:txBody>
      </p:sp>
    </p:spTree>
    <p:extLst>
      <p:ext uri="{BB962C8B-B14F-4D97-AF65-F5344CB8AC3E}">
        <p14:creationId xmlns:p14="http://schemas.microsoft.com/office/powerpoint/2010/main" val="2987845119"/>
      </p:ext>
    </p:extLst>
  </p:cSld>
  <p:clrMapOvr>
    <a:masterClrMapping/>
  </p:clrMapOvr>
  <mc:AlternateContent xmlns:mc="http://schemas.openxmlformats.org/markup-compatibility/2006">
    <mc:Choice xmlns:p14="http://schemas.microsoft.com/office/powerpoint/2010/main" Requires="p14">
      <p:transition spd="slow" p14:dur="800" advTm="6045">
        <p14:flythrough/>
      </p:transition>
    </mc:Choice>
    <mc:Fallback>
      <p:transition spd="slow" advTm="604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514924"/>
            <a:ext cx="3854528" cy="1278466"/>
          </a:xfrm>
        </p:spPr>
        <p:txBody>
          <a:bodyPr>
            <a:normAutofit/>
          </a:bodyPr>
          <a:lstStyle/>
          <a:p>
            <a:pPr algn="ctr"/>
            <a:r>
              <a:rPr lang="pl-PL" sz="2800" dirty="0" err="1" smtClean="0"/>
              <a:t>Oxygen</a:t>
            </a:r>
            <a:endParaRPr lang="pl-PL" sz="2800" dirty="0"/>
          </a:p>
        </p:txBody>
      </p:sp>
      <p:pic>
        <p:nvPicPr>
          <p:cNvPr id="6" name="Symbol zastępczy zawartości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18615" y="2389032"/>
            <a:ext cx="3901440" cy="2599944"/>
          </a:xfrm>
        </p:spPr>
      </p:pic>
      <p:sp>
        <p:nvSpPr>
          <p:cNvPr id="4" name="Symbol zastępczy tekstu 3"/>
          <p:cNvSpPr>
            <a:spLocks noGrp="1"/>
          </p:cNvSpPr>
          <p:nvPr>
            <p:ph type="body" sz="half" idx="2"/>
          </p:nvPr>
        </p:nvSpPr>
        <p:spPr/>
        <p:txBody>
          <a:bodyPr/>
          <a:lstStyle/>
          <a:p>
            <a:pPr algn="ctr"/>
            <a:r>
              <a:rPr lang="en-US" dirty="0"/>
              <a:t>oxygen in tropical forests is produced by plants and trees found in it. oxygen produced by amazon accounts for 20% of oxygen all over the world. Tropical forests are starting to produce CO2, which is harmful carbon dioxide.</a:t>
            </a:r>
          </a:p>
          <a:p>
            <a:pPr algn="ctr"/>
            <a:endParaRPr lang="pl-PL" dirty="0"/>
          </a:p>
        </p:txBody>
      </p:sp>
    </p:spTree>
    <p:extLst>
      <p:ext uri="{BB962C8B-B14F-4D97-AF65-F5344CB8AC3E}">
        <p14:creationId xmlns:p14="http://schemas.microsoft.com/office/powerpoint/2010/main" val="3615429188"/>
      </p:ext>
    </p:extLst>
  </p:cSld>
  <p:clrMapOvr>
    <a:masterClrMapping/>
  </p:clrMapOvr>
  <mc:AlternateContent xmlns:mc="http://schemas.openxmlformats.org/markup-compatibility/2006">
    <mc:Choice xmlns:p14="http://schemas.microsoft.com/office/powerpoint/2010/main" Requires="p14">
      <p:transition spd="slow" p14:dur="800" advTm="2911">
        <p14:flythrough/>
      </p:transition>
    </mc:Choice>
    <mc:Fallback>
      <p:transition spd="slow" advTm="2911">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279404"/>
            <a:ext cx="3854528" cy="1278466"/>
          </a:xfrm>
        </p:spPr>
        <p:txBody>
          <a:bodyPr>
            <a:normAutofit/>
          </a:bodyPr>
          <a:lstStyle/>
          <a:p>
            <a:pPr algn="ctr"/>
            <a:r>
              <a:rPr lang="pl-PL" sz="3200" dirty="0" err="1" smtClean="0"/>
              <a:t>Medicine</a:t>
            </a:r>
            <a:endParaRPr lang="pl-PL" sz="3200" dirty="0"/>
          </a:p>
        </p:txBody>
      </p:sp>
      <p:pic>
        <p:nvPicPr>
          <p:cNvPr id="5" name="Symbol zastępczy zawartośc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8371" y="1387575"/>
            <a:ext cx="2806077" cy="2681718"/>
          </a:xfrm>
        </p:spPr>
      </p:pic>
      <p:sp>
        <p:nvSpPr>
          <p:cNvPr id="4" name="Symbol zastępczy tekstu 3"/>
          <p:cNvSpPr>
            <a:spLocks noGrp="1"/>
          </p:cNvSpPr>
          <p:nvPr>
            <p:ph type="body" sz="half" idx="2"/>
          </p:nvPr>
        </p:nvSpPr>
        <p:spPr/>
        <p:txBody>
          <a:bodyPr/>
          <a:lstStyle/>
          <a:p>
            <a:r>
              <a:rPr lang="en-US" dirty="0"/>
              <a:t>in tropical forests there are also medicinal plants, for example:</a:t>
            </a:r>
          </a:p>
          <a:p>
            <a:r>
              <a:rPr lang="en-US" dirty="0"/>
              <a:t>- Aloe</a:t>
            </a:r>
          </a:p>
          <a:p>
            <a:r>
              <a:rPr lang="en-US" dirty="0"/>
              <a:t>-Bandicoot Berry</a:t>
            </a:r>
          </a:p>
          <a:p>
            <a:r>
              <a:rPr lang="en-US" dirty="0"/>
              <a:t>-Sabah Snake Grass</a:t>
            </a:r>
          </a:p>
          <a:p>
            <a:r>
              <a:rPr lang="en-US" dirty="0"/>
              <a:t>-Fool’s Curry </a:t>
            </a:r>
            <a:r>
              <a:rPr lang="en-US" dirty="0" smtClean="0"/>
              <a:t>Leaf</a:t>
            </a:r>
            <a:endParaRPr lang="pl-PL" dirty="0" smtClean="0"/>
          </a:p>
          <a:p>
            <a:r>
              <a:rPr lang="pl-PL" dirty="0" smtClean="0"/>
              <a:t>-</a:t>
            </a:r>
            <a:r>
              <a:rPr lang="pl-PL" b="1" dirty="0" err="1"/>
              <a:t>Seven</a:t>
            </a:r>
            <a:r>
              <a:rPr lang="pl-PL" b="1" dirty="0"/>
              <a:t> Star </a:t>
            </a:r>
            <a:r>
              <a:rPr lang="pl-PL" b="1" dirty="0" err="1" smtClean="0"/>
              <a:t>Needle</a:t>
            </a:r>
            <a:endParaRPr lang="pl-PL"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7699" y="4179453"/>
            <a:ext cx="2446909" cy="236413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0610" y="4366960"/>
            <a:ext cx="2663686" cy="2391280"/>
          </a:xfrm>
          <a:prstGeom prst="rect">
            <a:avLst/>
          </a:prstGeom>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0243" y="2465040"/>
            <a:ext cx="1930562" cy="1604253"/>
          </a:xfrm>
          <a:prstGeom prst="rect">
            <a:avLst/>
          </a:prstGeom>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1922" y="629510"/>
            <a:ext cx="2172866" cy="1516130"/>
          </a:xfrm>
          <a:prstGeom prst="rect">
            <a:avLst/>
          </a:prstGeom>
        </p:spPr>
      </p:pic>
    </p:spTree>
    <p:extLst>
      <p:ext uri="{BB962C8B-B14F-4D97-AF65-F5344CB8AC3E}">
        <p14:creationId xmlns:p14="http://schemas.microsoft.com/office/powerpoint/2010/main" val="733301408"/>
      </p:ext>
    </p:extLst>
  </p:cSld>
  <p:clrMapOvr>
    <a:masterClrMapping/>
  </p:clrMapOvr>
  <mc:AlternateContent xmlns:mc="http://schemas.openxmlformats.org/markup-compatibility/2006">
    <mc:Choice xmlns:p14="http://schemas.microsoft.com/office/powerpoint/2010/main" Requires="p14">
      <p:transition spd="slow" p14:dur="800" advTm="8066">
        <p14:flythrough/>
      </p:transition>
    </mc:Choice>
    <mc:Fallback>
      <p:transition spd="slow" advTm="8066">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514924"/>
            <a:ext cx="3854528" cy="1278466"/>
          </a:xfrm>
        </p:spPr>
        <p:txBody>
          <a:bodyPr>
            <a:normAutofit/>
          </a:bodyPr>
          <a:lstStyle/>
          <a:p>
            <a:pPr algn="ctr"/>
            <a:r>
              <a:rPr lang="pl-PL" sz="3200" dirty="0" smtClean="0"/>
              <a:t>Animal</a:t>
            </a:r>
            <a:r>
              <a:rPr lang="pl-PL" sz="3200" dirty="0"/>
              <a:t>s</a:t>
            </a:r>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4674" y="266630"/>
            <a:ext cx="3048000" cy="2286000"/>
          </a:xfrm>
        </p:spPr>
      </p:pic>
      <p:sp>
        <p:nvSpPr>
          <p:cNvPr id="4" name="Symbol zastępczy tekstu 3"/>
          <p:cNvSpPr>
            <a:spLocks noGrp="1"/>
          </p:cNvSpPr>
          <p:nvPr>
            <p:ph type="body" sz="half" idx="2"/>
          </p:nvPr>
        </p:nvSpPr>
        <p:spPr/>
        <p:txBody>
          <a:bodyPr/>
          <a:lstStyle/>
          <a:p>
            <a:pPr algn="ctr"/>
            <a:r>
              <a:rPr lang="en-US" dirty="0"/>
              <a:t>In the humid tropical equatorial forests, the planet's greatest diversity of land plants and animals meet. New species are constantly being discovered, and certainly many remain unknown. It is said that in the equatorial forest it is easier to meet one hundred different species of trees than one hundred trees of one species.</a:t>
            </a:r>
            <a:endParaRPr lang="pl-PL" dirty="0"/>
          </a:p>
        </p:txBody>
      </p:sp>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674" y="4333461"/>
            <a:ext cx="2938670" cy="2336246"/>
          </a:xfrm>
          <a:prstGeom prst="rect">
            <a:avLst/>
          </a:prstGeom>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9539" y="2634501"/>
            <a:ext cx="2466009" cy="1617089"/>
          </a:xfrm>
          <a:prstGeom prst="rect">
            <a:avLst/>
          </a:prstGeom>
        </p:spPr>
      </p:pic>
    </p:spTree>
    <p:extLst>
      <p:ext uri="{BB962C8B-B14F-4D97-AF65-F5344CB8AC3E}">
        <p14:creationId xmlns:p14="http://schemas.microsoft.com/office/powerpoint/2010/main" val="2546204101"/>
      </p:ext>
    </p:extLst>
  </p:cSld>
  <p:clrMapOvr>
    <a:masterClrMapping/>
  </p:clrMapOvr>
  <mc:AlternateContent xmlns:mc="http://schemas.openxmlformats.org/markup-compatibility/2006">
    <mc:Choice xmlns:p14="http://schemas.microsoft.com/office/powerpoint/2010/main" Requires="p14">
      <p:transition spd="slow" p14:dur="800" advTm="4011">
        <p14:flythrough/>
      </p:transition>
    </mc:Choice>
    <mc:Fallback>
      <p:transition spd="slow" advTm="401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292656"/>
            <a:ext cx="3854528" cy="1278466"/>
          </a:xfrm>
        </p:spPr>
        <p:txBody>
          <a:bodyPr>
            <a:normAutofit/>
          </a:bodyPr>
          <a:lstStyle/>
          <a:p>
            <a:pPr algn="ctr"/>
            <a:r>
              <a:rPr lang="pl-PL" sz="2800" dirty="0" err="1" smtClean="0"/>
              <a:t>extinction</a:t>
            </a:r>
            <a:endParaRPr lang="pl-PL" sz="2800"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821635"/>
            <a:ext cx="4513262" cy="2913105"/>
          </a:xfrm>
        </p:spPr>
      </p:pic>
      <p:sp>
        <p:nvSpPr>
          <p:cNvPr id="4" name="Symbol zastępczy tekstu 3"/>
          <p:cNvSpPr>
            <a:spLocks noGrp="1"/>
          </p:cNvSpPr>
          <p:nvPr>
            <p:ph type="body" sz="half" idx="2"/>
          </p:nvPr>
        </p:nvSpPr>
        <p:spPr/>
        <p:txBody>
          <a:bodyPr/>
          <a:lstStyle/>
          <a:p>
            <a:pPr algn="ctr"/>
            <a:r>
              <a:rPr lang="en-US" dirty="0"/>
              <a:t>Every year, 500 to 1000 species of animals and plants die off,. If this rate of devastation does not decrease, the jungle will soon disappear from the face of the earth. With her, a whole bunch of pets and plants will be gone forever.</a:t>
            </a:r>
            <a:endParaRPr lang="pl-PL" dirty="0"/>
          </a:p>
        </p:txBody>
      </p:sp>
    </p:spTree>
    <p:extLst>
      <p:ext uri="{BB962C8B-B14F-4D97-AF65-F5344CB8AC3E}">
        <p14:creationId xmlns:p14="http://schemas.microsoft.com/office/powerpoint/2010/main" val="4243313810"/>
      </p:ext>
    </p:extLst>
  </p:cSld>
  <p:clrMapOvr>
    <a:masterClrMapping/>
  </p:clrMapOvr>
  <mc:AlternateContent xmlns:mc="http://schemas.openxmlformats.org/markup-compatibility/2006">
    <mc:Choice xmlns:p14="http://schemas.microsoft.com/office/powerpoint/2010/main" Requires="p14">
      <p:transition spd="slow" p14:dur="800" advTm="2998">
        <p14:flythrough/>
      </p:transition>
    </mc:Choice>
    <mc:Fallback>
      <p:transition spd="slow" advTm="2998">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623961"/>
            <a:ext cx="3854528" cy="1278466"/>
          </a:xfrm>
        </p:spPr>
        <p:txBody>
          <a:bodyPr>
            <a:normAutofit/>
          </a:bodyPr>
          <a:lstStyle/>
          <a:p>
            <a:pPr algn="ctr"/>
            <a:r>
              <a:rPr lang="pl-PL" sz="2800" dirty="0" err="1" smtClean="0"/>
              <a:t>Farming</a:t>
            </a:r>
            <a:r>
              <a:rPr lang="pl-PL" sz="2800" dirty="0" smtClean="0"/>
              <a:t> </a:t>
            </a:r>
            <a:endParaRPr lang="pl-PL" sz="2800"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4944" y="1963737"/>
            <a:ext cx="3505200" cy="2628900"/>
          </a:xfrm>
        </p:spPr>
      </p:pic>
      <p:sp>
        <p:nvSpPr>
          <p:cNvPr id="4" name="Symbol zastępczy tekstu 3"/>
          <p:cNvSpPr>
            <a:spLocks noGrp="1"/>
          </p:cNvSpPr>
          <p:nvPr>
            <p:ph type="body" sz="half" idx="2"/>
          </p:nvPr>
        </p:nvSpPr>
        <p:spPr/>
        <p:txBody>
          <a:bodyPr>
            <a:normAutofit fontScale="92500"/>
          </a:bodyPr>
          <a:lstStyle/>
          <a:p>
            <a:pPr algn="ctr"/>
            <a:r>
              <a:rPr lang="en-US" dirty="0"/>
              <a:t>The areas of equatorial forests are inhabited by tribes that deal with hunting, gathering and farming - they are African Pygmies and Bantu, Malay </a:t>
            </a:r>
            <a:r>
              <a:rPr lang="en-US" dirty="0" err="1"/>
              <a:t>Semangs</a:t>
            </a:r>
            <a:r>
              <a:rPr lang="en-US" dirty="0"/>
              <a:t>, Papuans from New Guinea, South American Indians and others. The vegetation of humid equatorial forests provides products such as cinnamon, pepper, cloves and noble wood species: mahogany, ebony, balsa and rosewood. Drug-related substances are collected from various tropical plants. In the place of cut down rainforests, people establish banana, sugarcane, coffee and coconut palm plantations.</a:t>
            </a:r>
            <a:endParaRPr lang="pl-PL" dirty="0"/>
          </a:p>
        </p:txBody>
      </p:sp>
    </p:spTree>
    <p:extLst>
      <p:ext uri="{BB962C8B-B14F-4D97-AF65-F5344CB8AC3E}">
        <p14:creationId xmlns:p14="http://schemas.microsoft.com/office/powerpoint/2010/main" val="3690481230"/>
      </p:ext>
    </p:extLst>
  </p:cSld>
  <p:clrMapOvr>
    <a:masterClrMapping/>
  </p:clrMapOvr>
  <mc:AlternateContent xmlns:mc="http://schemas.openxmlformats.org/markup-compatibility/2006">
    <mc:Choice xmlns:p14="http://schemas.microsoft.com/office/powerpoint/2010/main" Requires="p14">
      <p:transition spd="slow" p14:dur="800" advTm="5045">
        <p14:flythrough/>
      </p:transition>
    </mc:Choice>
    <mc:Fallback>
      <p:transition spd="slow" advTm="5045">
        <p:fade/>
      </p:transition>
    </mc:Fallback>
  </mc:AlternateContent>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69</TotalTime>
  <Words>361</Words>
  <Application>Microsoft Office PowerPoint</Application>
  <PresentationFormat>Panoramiczny</PresentationFormat>
  <Paragraphs>19</Paragraphs>
  <Slides>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vt:i4>
      </vt:variant>
    </vt:vector>
  </HeadingPairs>
  <TitlesOfParts>
    <vt:vector size="12" baseType="lpstr">
      <vt:lpstr>Arial</vt:lpstr>
      <vt:lpstr>Arial Black</vt:lpstr>
      <vt:lpstr>Trebuchet MS</vt:lpstr>
      <vt:lpstr>Wingdings 3</vt:lpstr>
      <vt:lpstr>Faseta</vt:lpstr>
      <vt:lpstr>tropical forests Kinga Oleksiewicz </vt:lpstr>
      <vt:lpstr>CO2</vt:lpstr>
      <vt:lpstr>Oxygen</vt:lpstr>
      <vt:lpstr>Medicine</vt:lpstr>
      <vt:lpstr>Animals</vt:lpstr>
      <vt:lpstr>extinction</vt:lpstr>
      <vt:lpstr>Farming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forests</dc:title>
  <dc:creator>Toshiba</dc:creator>
  <cp:lastModifiedBy>Toshiba</cp:lastModifiedBy>
  <cp:revision>7</cp:revision>
  <dcterms:created xsi:type="dcterms:W3CDTF">2019-10-21T15:33:23Z</dcterms:created>
  <dcterms:modified xsi:type="dcterms:W3CDTF">2019-10-21T16:43:02Z</dcterms:modified>
</cp:coreProperties>
</file>