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A977-552D-4E32-BC93-B20DF76F2E2A}" type="datetimeFigureOut">
              <a:rPr lang="pl-PL" smtClean="0"/>
              <a:t>2019-10-23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821B-14A3-4893-BF80-5E95D685A66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5852" y="357166"/>
            <a:ext cx="628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Rainforests</a:t>
            </a:r>
            <a:r>
              <a:rPr lang="pl-PL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and </a:t>
            </a:r>
            <a:r>
              <a:rPr lang="pl-PL" sz="32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photosynthesis</a:t>
            </a:r>
            <a:endParaRPr lang="pl-PL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26" name="Picture 2" descr="Znalezione obrazy dla zapytania lasy deszcz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64695" cy="421484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58" y="0"/>
            <a:ext cx="557529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>
              <a:latin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err="1" smtClean="0"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ainforests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produce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oxygen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which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very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necessary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for life.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One of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Amazonia,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called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lungs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world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are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shelter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for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least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half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of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all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species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plants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insects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and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animals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found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on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Earth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most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beautiful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plants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grow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here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most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beautiful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animals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live and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unfortunately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are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also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most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endangered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Znalezione obrazy dla zapytania lasy deszcz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495388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7158" y="500042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 err="1" smtClean="0"/>
              <a:t>Plants</a:t>
            </a:r>
            <a:r>
              <a:rPr lang="pl-PL" sz="2800" b="1" i="1" u="sng" dirty="0" smtClean="0"/>
              <a:t> </a:t>
            </a:r>
            <a:r>
              <a:rPr lang="en-US" sz="2800" dirty="0" smtClean="0"/>
              <a:t>absorb a lot of carbon dioxide, which they need for photosynthesis. thanks to photosynthesis, they "take" carbon dioxide from the world, which in large quantities is dangerous to humans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6386" name="Picture 2" descr="Znalezione obrazy dla zapytania lasy deszczowe rośl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857916" cy="329507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6748" y="65244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428604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In the rainforests live</a:t>
            </a:r>
            <a:r>
              <a:rPr lang="pl-PL" sz="2800" b="1" i="1" u="sng" dirty="0" smtClean="0"/>
              <a:t>s</a:t>
            </a:r>
            <a:r>
              <a:rPr lang="en-US" sz="2800" b="1" i="1" u="sng" dirty="0" smtClean="0"/>
              <a:t>:</a:t>
            </a:r>
          </a:p>
          <a:p>
            <a:r>
              <a:rPr lang="en-US" sz="2800" dirty="0" smtClean="0"/>
              <a:t>- monkeys</a:t>
            </a:r>
          </a:p>
          <a:p>
            <a:r>
              <a:rPr lang="en-US" sz="2800" dirty="0" smtClean="0"/>
              <a:t>- sloths</a:t>
            </a:r>
          </a:p>
          <a:p>
            <a:r>
              <a:rPr lang="en-US" sz="2800" dirty="0" smtClean="0"/>
              <a:t>- spiders</a:t>
            </a:r>
          </a:p>
          <a:p>
            <a:r>
              <a:rPr lang="en-US" sz="2800" dirty="0" smtClean="0"/>
              <a:t>- leopards</a:t>
            </a:r>
          </a:p>
          <a:p>
            <a:r>
              <a:rPr lang="en-US" sz="2800" dirty="0" smtClean="0"/>
              <a:t>- parrots</a:t>
            </a:r>
          </a:p>
          <a:p>
            <a:r>
              <a:rPr lang="en-US" sz="2800" dirty="0" smtClean="0"/>
              <a:t>- snakes</a:t>
            </a:r>
          </a:p>
          <a:p>
            <a:r>
              <a:rPr lang="en-US" sz="2800" dirty="0" smtClean="0"/>
              <a:t>- crocodiles</a:t>
            </a:r>
            <a:endParaRPr lang="pl-PL" sz="2800" dirty="0"/>
          </a:p>
        </p:txBody>
      </p:sp>
      <p:pic>
        <p:nvPicPr>
          <p:cNvPr id="17410" name="Picture 2" descr="Znalezione obrazy dla zapytania mał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2357473" cy="1571648"/>
          </a:xfrm>
          <a:prstGeom prst="rect">
            <a:avLst/>
          </a:prstGeom>
          <a:noFill/>
        </p:spPr>
      </p:pic>
      <p:sp>
        <p:nvSpPr>
          <p:cNvPr id="17412" name="AutoShape 4" descr="Znalezione obrazy dla zapytania leniwce"/>
          <p:cNvSpPr>
            <a:spLocks noChangeAspect="1" noChangeArrowheads="1"/>
          </p:cNvSpPr>
          <p:nvPr/>
        </p:nvSpPr>
        <p:spPr bwMode="auto">
          <a:xfrm>
            <a:off x="155575" y="-1576388"/>
            <a:ext cx="428625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4" name="Picture 6" descr="Znalezione obrazy dla zapytania papu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85926"/>
            <a:ext cx="3034865" cy="1928826"/>
          </a:xfrm>
          <a:prstGeom prst="rect">
            <a:avLst/>
          </a:prstGeom>
          <a:noFill/>
        </p:spPr>
      </p:pic>
      <p:sp>
        <p:nvSpPr>
          <p:cNvPr id="17416" name="AutoShape 8" descr="Znalezione obrazy dla zapytania węże las deszczowy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8" name="AutoShape 10" descr="Znalezione obrazy dla zapytania węże las deszczowy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20" name="Picture 12" descr="Znalezione obrazy dla zapytania krokody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857628"/>
            <a:ext cx="3571900" cy="2135203"/>
          </a:xfrm>
          <a:prstGeom prst="rect">
            <a:avLst/>
          </a:prstGeom>
          <a:noFill/>
        </p:spPr>
      </p:pic>
      <p:pic>
        <p:nvPicPr>
          <p:cNvPr id="17422" name="Picture 14" descr="Znalezione obrazy dla zapytania leniw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785926"/>
            <a:ext cx="2928958" cy="1952639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428604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u="sng" dirty="0" err="1" smtClean="0"/>
              <a:t>Medicine</a:t>
            </a:r>
            <a:r>
              <a:rPr lang="pl-PL" sz="3200" b="1" i="1" u="sng" dirty="0" smtClean="0"/>
              <a:t> for </a:t>
            </a:r>
            <a:r>
              <a:rPr lang="pl-PL" sz="3200" b="1" i="1" u="sng" dirty="0" err="1" smtClean="0"/>
              <a:t>the</a:t>
            </a:r>
            <a:r>
              <a:rPr lang="pl-PL" sz="3200" b="1" i="1" u="sng" dirty="0" smtClean="0"/>
              <a:t> </a:t>
            </a:r>
            <a:r>
              <a:rPr lang="pl-PL" sz="3200" b="1" i="1" u="sng" dirty="0" err="1" smtClean="0"/>
              <a:t>world</a:t>
            </a:r>
            <a:r>
              <a:rPr lang="pl-PL" sz="3200" b="1" i="1" u="sng" dirty="0"/>
              <a:t>:</a:t>
            </a:r>
            <a:endParaRPr lang="pl-PL" sz="3200" b="1" i="1" u="sng" dirty="0" smtClean="0"/>
          </a:p>
          <a:p>
            <a:r>
              <a:rPr lang="en-US" sz="3200" dirty="0" smtClean="0"/>
              <a:t>Rainforests</a:t>
            </a:r>
            <a:r>
              <a:rPr lang="pl-PL" sz="3200" dirty="0" smtClean="0"/>
              <a:t> </a:t>
            </a:r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dirty="0" err="1" smtClean="0"/>
              <a:t>produce</a:t>
            </a:r>
            <a:r>
              <a:rPr lang="pl-PL" sz="3200" dirty="0" smtClean="0"/>
              <a:t> </a:t>
            </a:r>
            <a:r>
              <a:rPr lang="pl-PL" sz="3200" dirty="0" err="1" smtClean="0"/>
              <a:t>oxygen</a:t>
            </a:r>
            <a:r>
              <a:rPr lang="en-US" sz="3200" dirty="0" smtClean="0"/>
              <a:t> are  medicine for the silly people who destroy the environment by burning rubbish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18434" name="Picture 2" descr="Znalezione obrazy dla zapytania palenie śmieci skreśl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57988"/>
            <a:ext cx="5072098" cy="338562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00042"/>
            <a:ext cx="50417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Rainforests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mainly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Amazonia,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are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cut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down and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burned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to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space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for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fields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57298"/>
            <a:ext cx="54809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 err="1" smtClean="0">
                <a:latin typeface="Arial Unicode MS" pitchFamily="34" charset="-128"/>
                <a:cs typeface="Arial" pitchFamily="34" charset="0"/>
              </a:rPr>
              <a:t>T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hey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have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too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little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space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for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growing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crops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so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destroy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trees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and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plants</a:t>
            </a:r>
            <a:r>
              <a:rPr lang="pl-PL" sz="2800" dirty="0">
                <a:latin typeface="Arial Unicode MS" pitchFamily="34" charset="-128"/>
                <a:cs typeface="Arial" pitchFamily="34" charset="0"/>
              </a:rPr>
              <a:t> </a:t>
            </a:r>
            <a:endParaRPr lang="pl-PL" sz="28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growing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without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knowing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are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doing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wrong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www.mongabay.com/images/indonesia/kalimantan/kali9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517249" cy="528909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0"/>
            <a:ext cx="64876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Let’s</a:t>
            </a:r>
            <a:r>
              <a:rPr kumimoji="0" lang="pl-PL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to </a:t>
            </a:r>
            <a:r>
              <a:rPr kumimoji="0" lang="pl-PL" sz="2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this</a:t>
            </a:r>
            <a:r>
              <a:rPr kumimoji="0" lang="pl-PL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Rainforests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occupy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smaller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areas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than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they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were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few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years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ago.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Let's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do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something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for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Earth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and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don't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rainforests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become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history</a:t>
            </a:r>
            <a:r>
              <a:rPr lang="pl-PL" sz="1000" dirty="0">
                <a:latin typeface="Arial Unicode MS" pitchFamily="34" charset="-128"/>
                <a:cs typeface="Arial" pitchFamily="34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Znalezione obrazy dla zapytania leniwiec słod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3381372" cy="3381372"/>
          </a:xfrm>
          <a:prstGeom prst="rect">
            <a:avLst/>
          </a:prstGeom>
          <a:noFill/>
        </p:spPr>
      </p:pic>
      <p:sp>
        <p:nvSpPr>
          <p:cNvPr id="5" name="Objaśnienie w chmurce 4"/>
          <p:cNvSpPr/>
          <p:nvPr/>
        </p:nvSpPr>
        <p:spPr>
          <a:xfrm>
            <a:off x="3786182" y="2714620"/>
            <a:ext cx="3429024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321468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u="sng" dirty="0" err="1" smtClean="0"/>
              <a:t>Please</a:t>
            </a:r>
            <a:r>
              <a:rPr lang="pl-PL" b="1" i="1" u="sng" dirty="0" smtClean="0"/>
              <a:t> </a:t>
            </a:r>
            <a:r>
              <a:rPr lang="pl-PL" b="1" i="1" u="sng" dirty="0" err="1" smtClean="0"/>
              <a:t>save</a:t>
            </a:r>
            <a:r>
              <a:rPr lang="pl-PL" b="1" i="1" u="sng" dirty="0" smtClean="0"/>
              <a:t> me!!</a:t>
            </a:r>
            <a:endParaRPr lang="pl-PL" b="1" i="1" u="sng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229</Words>
  <Application>Microsoft Office PowerPoint</Application>
  <PresentationFormat>Pokaz na ekranie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10</cp:revision>
  <dcterms:created xsi:type="dcterms:W3CDTF">2019-10-23T18:12:29Z</dcterms:created>
  <dcterms:modified xsi:type="dcterms:W3CDTF">2019-10-23T19:44:52Z</dcterms:modified>
</cp:coreProperties>
</file>