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56" r:id="rId2"/>
    <p:sldId id="257" r:id="rId3"/>
    <p:sldId id="277" r:id="rId4"/>
    <p:sldId id="264" r:id="rId5"/>
    <p:sldId id="282" r:id="rId6"/>
    <p:sldId id="265" r:id="rId7"/>
    <p:sldId id="299" r:id="rId8"/>
    <p:sldId id="266" r:id="rId9"/>
    <p:sldId id="267" r:id="rId10"/>
    <p:sldId id="268" r:id="rId11"/>
    <p:sldId id="269" r:id="rId12"/>
    <p:sldId id="270" r:id="rId13"/>
    <p:sldId id="300" r:id="rId14"/>
    <p:sldId id="276" r:id="rId15"/>
    <p:sldId id="278" r:id="rId16"/>
    <p:sldId id="279" r:id="rId17"/>
    <p:sldId id="280" r:id="rId18"/>
    <p:sldId id="281" r:id="rId19"/>
    <p:sldId id="28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4A6A5D-1173-4868-AF2C-50F9480C1CBC}" v="98" dt="2022-02-14T13:47:26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na ab" userId="cc215728058a17f3" providerId="Windows Live" clId="Web-{874EBB2B-3D11-4F1B-A196-0BF50B35849C}"/>
    <pc:docChg chg="modSld">
      <pc:chgData name="lna ab" userId="cc215728058a17f3" providerId="Windows Live" clId="Web-{874EBB2B-3D11-4F1B-A196-0BF50B35849C}" dt="2022-02-17T21:28:16.738" v="18" actId="20577"/>
      <pc:docMkLst>
        <pc:docMk/>
      </pc:docMkLst>
      <pc:sldChg chg="modSp">
        <pc:chgData name="lna ab" userId="cc215728058a17f3" providerId="Windows Live" clId="Web-{874EBB2B-3D11-4F1B-A196-0BF50B35849C}" dt="2022-02-17T21:25:39.514" v="9" actId="20577"/>
        <pc:sldMkLst>
          <pc:docMk/>
          <pc:sldMk cId="1214847333" sldId="279"/>
        </pc:sldMkLst>
        <pc:spChg chg="mod">
          <ac:chgData name="lna ab" userId="cc215728058a17f3" providerId="Windows Live" clId="Web-{874EBB2B-3D11-4F1B-A196-0BF50B35849C}" dt="2022-02-17T21:25:39.514" v="9" actId="20577"/>
          <ac:spMkLst>
            <pc:docMk/>
            <pc:sldMk cId="1214847333" sldId="279"/>
            <ac:spMk id="4" creationId="{CD0241E6-A0FB-45C7-991A-158E489DAF55}"/>
          </ac:spMkLst>
        </pc:spChg>
      </pc:sldChg>
      <pc:sldChg chg="addSp delSp modSp mod chgLayout">
        <pc:chgData name="lna ab" userId="cc215728058a17f3" providerId="Windows Live" clId="Web-{874EBB2B-3D11-4F1B-A196-0BF50B35849C}" dt="2022-02-17T21:28:16.738" v="18" actId="20577"/>
        <pc:sldMkLst>
          <pc:docMk/>
          <pc:sldMk cId="1793097740" sldId="283"/>
        </pc:sldMkLst>
        <pc:spChg chg="add del mod">
          <ac:chgData name="lna ab" userId="cc215728058a17f3" providerId="Windows Live" clId="Web-{874EBB2B-3D11-4F1B-A196-0BF50B35849C}" dt="2022-02-17T21:25:27.186" v="6"/>
          <ac:spMkLst>
            <pc:docMk/>
            <pc:sldMk cId="1793097740" sldId="283"/>
            <ac:spMk id="2" creationId="{4DB867C0-C944-4294-BED8-033F585F71D8}"/>
          </ac:spMkLst>
        </pc:spChg>
        <pc:spChg chg="del mod ord">
          <ac:chgData name="lna ab" userId="cc215728058a17f3" providerId="Windows Live" clId="Web-{874EBB2B-3D11-4F1B-A196-0BF50B35849C}" dt="2022-02-17T20:03:21.176" v="1"/>
          <ac:spMkLst>
            <pc:docMk/>
            <pc:sldMk cId="1793097740" sldId="283"/>
            <ac:spMk id="2" creationId="{CBB4D4F4-9E70-415F-BF1D-89D5FDDADC0D}"/>
          </ac:spMkLst>
        </pc:spChg>
        <pc:spChg chg="del">
          <ac:chgData name="lna ab" userId="cc215728058a17f3" providerId="Windows Live" clId="Web-{874EBB2B-3D11-4F1B-A196-0BF50B35849C}" dt="2022-02-17T20:03:07.426" v="0"/>
          <ac:spMkLst>
            <pc:docMk/>
            <pc:sldMk cId="1793097740" sldId="283"/>
            <ac:spMk id="3" creationId="{599776AF-C01A-4FDF-BEBB-15C426D705DB}"/>
          </ac:spMkLst>
        </pc:spChg>
        <pc:spChg chg="mod ord">
          <ac:chgData name="lna ab" userId="cc215728058a17f3" providerId="Windows Live" clId="Web-{874EBB2B-3D11-4F1B-A196-0BF50B35849C}" dt="2022-02-17T21:28:16.738" v="18" actId="20577"/>
          <ac:spMkLst>
            <pc:docMk/>
            <pc:sldMk cId="1793097740" sldId="283"/>
            <ac:spMk id="4" creationId="{EF84C954-A234-464F-B9C3-B03597BB5E2B}"/>
          </ac:spMkLst>
        </pc:spChg>
      </pc:sldChg>
    </pc:docChg>
  </pc:docChgLst>
  <pc:docChgLst>
    <pc:chgData name="Fabiano Di Pietro" userId="b228b7669dfabf63" providerId="LiveId" clId="{EA73D158-088B-CB49-8083-081BB925BAB3}"/>
    <pc:docChg chg="custSel modSld">
      <pc:chgData name="Fabiano Di Pietro" userId="b228b7669dfabf63" providerId="LiveId" clId="{EA73D158-088B-CB49-8083-081BB925BAB3}" dt="2022-02-14T17:40:14.655" v="34" actId="20577"/>
      <pc:docMkLst>
        <pc:docMk/>
      </pc:docMkLst>
      <pc:sldChg chg="modSp">
        <pc:chgData name="Fabiano Di Pietro" userId="b228b7669dfabf63" providerId="LiveId" clId="{EA73D158-088B-CB49-8083-081BB925BAB3}" dt="2022-02-14T17:39:36.518" v="0" actId="20577"/>
        <pc:sldMkLst>
          <pc:docMk/>
          <pc:sldMk cId="831520479" sldId="264"/>
        </pc:sldMkLst>
        <pc:spChg chg="mod">
          <ac:chgData name="Fabiano Di Pietro" userId="b228b7669dfabf63" providerId="LiveId" clId="{EA73D158-088B-CB49-8083-081BB925BAB3}" dt="2022-02-14T17:39:36.518" v="0" actId="20577"/>
          <ac:spMkLst>
            <pc:docMk/>
            <pc:sldMk cId="831520479" sldId="264"/>
            <ac:spMk id="12" creationId="{19071C73-8B15-4FEE-9F42-0190CA84D58E}"/>
          </ac:spMkLst>
        </pc:spChg>
      </pc:sldChg>
      <pc:sldChg chg="modSp">
        <pc:chgData name="Fabiano Di Pietro" userId="b228b7669dfabf63" providerId="LiveId" clId="{EA73D158-088B-CB49-8083-081BB925BAB3}" dt="2022-02-14T17:40:14.655" v="34" actId="20577"/>
        <pc:sldMkLst>
          <pc:docMk/>
          <pc:sldMk cId="1982508395" sldId="277"/>
        </pc:sldMkLst>
        <pc:spChg chg="mod">
          <ac:chgData name="Fabiano Di Pietro" userId="b228b7669dfabf63" providerId="LiveId" clId="{EA73D158-088B-CB49-8083-081BB925BAB3}" dt="2022-02-14T17:40:14.655" v="34" actId="20577"/>
          <ac:spMkLst>
            <pc:docMk/>
            <pc:sldMk cId="1982508395" sldId="277"/>
            <ac:spMk id="4" creationId="{C9641D4E-0021-4831-9532-DFB7F52492BF}"/>
          </ac:spMkLst>
        </pc:spChg>
      </pc:sldChg>
    </pc:docChg>
  </pc:docChgLst>
  <pc:docChgLst>
    <pc:chgData name="lna ab" userId="cc215728058a17f3" providerId="Windows Live" clId="Web-{F9C2D91D-F074-4BAC-8B6A-766AE2D151FC}"/>
    <pc:docChg chg="modSld">
      <pc:chgData name="lna ab" userId="cc215728058a17f3" providerId="Windows Live" clId="Web-{F9C2D91D-F074-4BAC-8B6A-766AE2D151FC}" dt="2022-02-16T17:05:37.526" v="74" actId="20577"/>
      <pc:docMkLst>
        <pc:docMk/>
      </pc:docMkLst>
      <pc:sldChg chg="modSp">
        <pc:chgData name="lna ab" userId="cc215728058a17f3" providerId="Windows Live" clId="Web-{F9C2D91D-F074-4BAC-8B6A-766AE2D151FC}" dt="2022-02-16T17:05:37.526" v="74" actId="20577"/>
        <pc:sldMkLst>
          <pc:docMk/>
          <pc:sldMk cId="3631965318" sldId="281"/>
        </pc:sldMkLst>
        <pc:spChg chg="mod">
          <ac:chgData name="lna ab" userId="cc215728058a17f3" providerId="Windows Live" clId="Web-{F9C2D91D-F074-4BAC-8B6A-766AE2D151FC}" dt="2022-02-16T17:05:37.526" v="74" actId="20577"/>
          <ac:spMkLst>
            <pc:docMk/>
            <pc:sldMk cId="3631965318" sldId="281"/>
            <ac:spMk id="4" creationId="{4566F415-1A57-4CE3-BABD-57DD7206D2A7}"/>
          </ac:spMkLst>
        </pc:spChg>
      </pc:sldChg>
    </pc:docChg>
  </pc:docChgLst>
  <pc:docChgLst>
    <pc:chgData name="lna ab" userId="cc215728058a17f3" providerId="Windows Live" clId="Web-{417453C2-4ADE-4781-8215-7DE61263163A}"/>
    <pc:docChg chg="modSld">
      <pc:chgData name="lna ab" userId="cc215728058a17f3" providerId="Windows Live" clId="Web-{417453C2-4ADE-4781-8215-7DE61263163A}" dt="2022-02-14T22:14:37.136" v="185" actId="20577"/>
      <pc:docMkLst>
        <pc:docMk/>
      </pc:docMkLst>
      <pc:sldChg chg="modSp">
        <pc:chgData name="lna ab" userId="cc215728058a17f3" providerId="Windows Live" clId="Web-{417453C2-4ADE-4781-8215-7DE61263163A}" dt="2022-02-14T22:14:37.136" v="185" actId="20577"/>
        <pc:sldMkLst>
          <pc:docMk/>
          <pc:sldMk cId="1525260186" sldId="276"/>
        </pc:sldMkLst>
        <pc:spChg chg="mod">
          <ac:chgData name="lna ab" userId="cc215728058a17f3" providerId="Windows Live" clId="Web-{417453C2-4ADE-4781-8215-7DE61263163A}" dt="2022-02-14T22:14:37.136" v="185" actId="20577"/>
          <ac:spMkLst>
            <pc:docMk/>
            <pc:sldMk cId="1525260186" sldId="276"/>
            <ac:spMk id="4" creationId="{C725F1AC-5263-4FAB-8F4D-EFB8706D42EE}"/>
          </ac:spMkLst>
        </pc:spChg>
      </pc:sldChg>
      <pc:sldChg chg="modSp">
        <pc:chgData name="lna ab" userId="cc215728058a17f3" providerId="Windows Live" clId="Web-{417453C2-4ADE-4781-8215-7DE61263163A}" dt="2022-02-14T22:01:12.070" v="109" actId="20577"/>
        <pc:sldMkLst>
          <pc:docMk/>
          <pc:sldMk cId="150521288" sldId="278"/>
        </pc:sldMkLst>
        <pc:spChg chg="mod">
          <ac:chgData name="lna ab" userId="cc215728058a17f3" providerId="Windows Live" clId="Web-{417453C2-4ADE-4781-8215-7DE61263163A}" dt="2022-02-14T22:01:12.070" v="109" actId="20577"/>
          <ac:spMkLst>
            <pc:docMk/>
            <pc:sldMk cId="150521288" sldId="278"/>
            <ac:spMk id="2" creationId="{91FA22DB-C5A2-4E68-AD0F-75CD63DF190A}"/>
          </ac:spMkLst>
        </pc:spChg>
        <pc:spChg chg="mod">
          <ac:chgData name="lna ab" userId="cc215728058a17f3" providerId="Windows Live" clId="Web-{417453C2-4ADE-4781-8215-7DE61263163A}" dt="2022-02-14T21:25:39.872" v="100" actId="20577"/>
          <ac:spMkLst>
            <pc:docMk/>
            <pc:sldMk cId="150521288" sldId="278"/>
            <ac:spMk id="4" creationId="{52835A9F-B91F-4D4D-A482-AEEE8EF2F793}"/>
          </ac:spMkLst>
        </pc:spChg>
      </pc:sldChg>
      <pc:sldChg chg="modSp">
        <pc:chgData name="lna ab" userId="cc215728058a17f3" providerId="Windows Live" clId="Web-{417453C2-4ADE-4781-8215-7DE61263163A}" dt="2022-02-14T22:01:20.883" v="113" actId="20577"/>
        <pc:sldMkLst>
          <pc:docMk/>
          <pc:sldMk cId="1214847333" sldId="279"/>
        </pc:sldMkLst>
        <pc:spChg chg="mod">
          <ac:chgData name="lna ab" userId="cc215728058a17f3" providerId="Windows Live" clId="Web-{417453C2-4ADE-4781-8215-7DE61263163A}" dt="2022-02-14T22:01:20.883" v="113" actId="20577"/>
          <ac:spMkLst>
            <pc:docMk/>
            <pc:sldMk cId="1214847333" sldId="279"/>
            <ac:spMk id="2" creationId="{5A52E61E-3BA1-47E4-A27F-F2EBF2E33D3C}"/>
          </ac:spMkLst>
        </pc:spChg>
      </pc:sldChg>
      <pc:sldChg chg="modSp">
        <pc:chgData name="lna ab" userId="cc215728058a17f3" providerId="Windows Live" clId="Web-{417453C2-4ADE-4781-8215-7DE61263163A}" dt="2022-02-14T22:01:57.900" v="116" actId="20577"/>
        <pc:sldMkLst>
          <pc:docMk/>
          <pc:sldMk cId="287288293" sldId="280"/>
        </pc:sldMkLst>
        <pc:spChg chg="mod">
          <ac:chgData name="lna ab" userId="cc215728058a17f3" providerId="Windows Live" clId="Web-{417453C2-4ADE-4781-8215-7DE61263163A}" dt="2022-02-14T22:01:57.900" v="116" actId="20577"/>
          <ac:spMkLst>
            <pc:docMk/>
            <pc:sldMk cId="287288293" sldId="280"/>
            <ac:spMk id="2" creationId="{4F241878-AB55-4DD7-90AC-AD2065D880BA}"/>
          </ac:spMkLst>
        </pc:spChg>
      </pc:sldChg>
      <pc:sldChg chg="modSp">
        <pc:chgData name="lna ab" userId="cc215728058a17f3" providerId="Windows Live" clId="Web-{417453C2-4ADE-4781-8215-7DE61263163A}" dt="2022-02-14T22:13:46.448" v="183" actId="20577"/>
        <pc:sldMkLst>
          <pc:docMk/>
          <pc:sldMk cId="3631965318" sldId="281"/>
        </pc:sldMkLst>
        <pc:spChg chg="mod">
          <ac:chgData name="lna ab" userId="cc215728058a17f3" providerId="Windows Live" clId="Web-{417453C2-4ADE-4781-8215-7DE61263163A}" dt="2022-02-14T22:10:40.614" v="123" actId="20577"/>
          <ac:spMkLst>
            <pc:docMk/>
            <pc:sldMk cId="3631965318" sldId="281"/>
            <ac:spMk id="2" creationId="{393EEDA5-CD72-4674-9529-C987D74280A7}"/>
          </ac:spMkLst>
        </pc:spChg>
        <pc:spChg chg="mod">
          <ac:chgData name="lna ab" userId="cc215728058a17f3" providerId="Windows Live" clId="Web-{417453C2-4ADE-4781-8215-7DE61263163A}" dt="2022-02-14T22:13:46.448" v="183" actId="20577"/>
          <ac:spMkLst>
            <pc:docMk/>
            <pc:sldMk cId="3631965318" sldId="281"/>
            <ac:spMk id="4" creationId="{4566F415-1A57-4CE3-BABD-57DD7206D2A7}"/>
          </ac:spMkLst>
        </pc:spChg>
      </pc:sldChg>
    </pc:docChg>
  </pc:docChgLst>
  <pc:docChgLst>
    <pc:chgData name="Utente guest" providerId="Windows Live" clId="Web-{0546FA78-F4C4-4D9B-84CB-D1BF14031C1B}"/>
    <pc:docChg chg="modSld">
      <pc:chgData name="Utente guest" userId="" providerId="Windows Live" clId="Web-{0546FA78-F4C4-4D9B-84CB-D1BF14031C1B}" dt="2022-02-17T17:43:10.445" v="26" actId="20577"/>
      <pc:docMkLst>
        <pc:docMk/>
      </pc:docMkLst>
      <pc:sldChg chg="addSp delSp modSp mod chgLayout">
        <pc:chgData name="Utente guest" userId="" providerId="Windows Live" clId="Web-{0546FA78-F4C4-4D9B-84CB-D1BF14031C1B}" dt="2022-02-17T17:43:10.445" v="26" actId="20577"/>
        <pc:sldMkLst>
          <pc:docMk/>
          <pc:sldMk cId="3039750941" sldId="300"/>
        </pc:sldMkLst>
        <pc:spChg chg="del mod">
          <ac:chgData name="Utente guest" userId="" providerId="Windows Live" clId="Web-{0546FA78-F4C4-4D9B-84CB-D1BF14031C1B}" dt="2022-02-17T17:38:43.639" v="2"/>
          <ac:spMkLst>
            <pc:docMk/>
            <pc:sldMk cId="3039750941" sldId="300"/>
            <ac:spMk id="2" creationId="{6AD5CC83-0392-431B-880E-CEE200EF935E}"/>
          </ac:spMkLst>
        </pc:spChg>
        <pc:spChg chg="del">
          <ac:chgData name="Utente guest" userId="" providerId="Windows Live" clId="Web-{0546FA78-F4C4-4D9B-84CB-D1BF14031C1B}" dt="2022-02-17T17:38:03.231" v="0"/>
          <ac:spMkLst>
            <pc:docMk/>
            <pc:sldMk cId="3039750941" sldId="300"/>
            <ac:spMk id="3" creationId="{E5D4FF6B-A550-498F-A678-FE8E7E125DF9}"/>
          </ac:spMkLst>
        </pc:spChg>
        <pc:spChg chg="mod ord">
          <ac:chgData name="Utente guest" userId="" providerId="Windows Live" clId="Web-{0546FA78-F4C4-4D9B-84CB-D1BF14031C1B}" dt="2022-02-17T17:43:10.445" v="26" actId="20577"/>
          <ac:spMkLst>
            <pc:docMk/>
            <pc:sldMk cId="3039750941" sldId="300"/>
            <ac:spMk id="4" creationId="{DB9829AA-8369-4EE6-929E-A3B365F4B3AA}"/>
          </ac:spMkLst>
        </pc:spChg>
        <pc:spChg chg="add del mod ord">
          <ac:chgData name="Utente guest" userId="" providerId="Windows Live" clId="Web-{0546FA78-F4C4-4D9B-84CB-D1BF14031C1B}" dt="2022-02-17T17:40:03.235" v="7"/>
          <ac:spMkLst>
            <pc:docMk/>
            <pc:sldMk cId="3039750941" sldId="300"/>
            <ac:spMk id="5" creationId="{78FBFFFE-0280-4855-9438-AFF516B56846}"/>
          </ac:spMkLst>
        </pc:spChg>
      </pc:sldChg>
    </pc:docChg>
  </pc:docChgLst>
  <pc:docChgLst>
    <pc:chgData name="Fabiano Di Pietro" userId="b228b7669dfabf63" providerId="LiveId" clId="{954A6A5D-1173-4868-AF2C-50F9480C1CBC}"/>
    <pc:docChg chg="undo redo custSel addSld delSld modSld sldOrd">
      <pc:chgData name="Fabiano Di Pietro" userId="b228b7669dfabf63" providerId="LiveId" clId="{954A6A5D-1173-4868-AF2C-50F9480C1CBC}" dt="2022-02-19T14:53:37.439" v="1795" actId="2696"/>
      <pc:docMkLst>
        <pc:docMk/>
      </pc:docMkLst>
      <pc:sldChg chg="modTransition">
        <pc:chgData name="Fabiano Di Pietro" userId="b228b7669dfabf63" providerId="LiveId" clId="{954A6A5D-1173-4868-AF2C-50F9480C1CBC}" dt="2022-02-14T13:47:26.388" v="1471"/>
        <pc:sldMkLst>
          <pc:docMk/>
          <pc:sldMk cId="3838878992" sldId="256"/>
        </pc:sldMkLst>
      </pc:sldChg>
      <pc:sldChg chg="modSp mod modTransition">
        <pc:chgData name="Fabiano Di Pietro" userId="b228b7669dfabf63" providerId="LiveId" clId="{954A6A5D-1173-4868-AF2C-50F9480C1CBC}" dt="2022-02-14T13:40:03.580" v="1447"/>
        <pc:sldMkLst>
          <pc:docMk/>
          <pc:sldMk cId="3848159128" sldId="257"/>
        </pc:sldMkLst>
        <pc:spChg chg="mod">
          <ac:chgData name="Fabiano Di Pietro" userId="b228b7669dfabf63" providerId="LiveId" clId="{954A6A5D-1173-4868-AF2C-50F9480C1CBC}" dt="2022-02-11T20:17:39.138" v="89" actId="1076"/>
          <ac:spMkLst>
            <pc:docMk/>
            <pc:sldMk cId="3848159128" sldId="257"/>
            <ac:spMk id="4" creationId="{A0524544-FEE5-43EB-AD24-DC046F13F109}"/>
          </ac:spMkLst>
        </pc:spChg>
      </pc:sldChg>
      <pc:sldChg chg="addSp delSp modSp del mod">
        <pc:chgData name="Fabiano Di Pietro" userId="b228b7669dfabf63" providerId="LiveId" clId="{954A6A5D-1173-4868-AF2C-50F9480C1CBC}" dt="2022-02-11T20:45:52.212" v="470" actId="2696"/>
        <pc:sldMkLst>
          <pc:docMk/>
          <pc:sldMk cId="2832171048" sldId="263"/>
        </pc:sldMkLst>
        <pc:spChg chg="del">
          <ac:chgData name="Fabiano Di Pietro" userId="b228b7669dfabf63" providerId="LiveId" clId="{954A6A5D-1173-4868-AF2C-50F9480C1CBC}" dt="2022-02-11T20:18:00.494" v="90" actId="21"/>
          <ac:spMkLst>
            <pc:docMk/>
            <pc:sldMk cId="2832171048" sldId="263"/>
            <ac:spMk id="2" creationId="{69CB1845-BEFE-472F-A8EF-0A8D02BE2790}"/>
          </ac:spMkLst>
        </pc:spChg>
        <pc:spChg chg="del">
          <ac:chgData name="Fabiano Di Pietro" userId="b228b7669dfabf63" providerId="LiveId" clId="{954A6A5D-1173-4868-AF2C-50F9480C1CBC}" dt="2022-02-11T20:22:29.605" v="99"/>
          <ac:spMkLst>
            <pc:docMk/>
            <pc:sldMk cId="2832171048" sldId="263"/>
            <ac:spMk id="3" creationId="{764D5154-D6FD-4439-BDF6-5EE0045A3B1E}"/>
          </ac:spMkLst>
        </pc:spChg>
        <pc:spChg chg="del mod">
          <ac:chgData name="Fabiano Di Pietro" userId="b228b7669dfabf63" providerId="LiveId" clId="{954A6A5D-1173-4868-AF2C-50F9480C1CBC}" dt="2022-02-11T20:19:33.676" v="93"/>
          <ac:spMkLst>
            <pc:docMk/>
            <pc:sldMk cId="2832171048" sldId="263"/>
            <ac:spMk id="4" creationId="{B7316412-CB2A-4BD3-AF3A-F10AFCC6D0D5}"/>
          </ac:spMkLst>
        </pc:spChg>
        <pc:spChg chg="add del mod">
          <ac:chgData name="Fabiano Di Pietro" userId="b228b7669dfabf63" providerId="LiveId" clId="{954A6A5D-1173-4868-AF2C-50F9480C1CBC}" dt="2022-02-11T20:19:38.827" v="94"/>
          <ac:spMkLst>
            <pc:docMk/>
            <pc:sldMk cId="2832171048" sldId="263"/>
            <ac:spMk id="5" creationId="{FB394D9C-456A-4B81-9224-BEA4B30E6FE4}"/>
          </ac:spMkLst>
        </pc:spChg>
        <pc:spChg chg="add del mod">
          <ac:chgData name="Fabiano Di Pietro" userId="b228b7669dfabf63" providerId="LiveId" clId="{954A6A5D-1173-4868-AF2C-50F9480C1CBC}" dt="2022-02-11T20:19:42.344" v="95"/>
          <ac:spMkLst>
            <pc:docMk/>
            <pc:sldMk cId="2832171048" sldId="263"/>
            <ac:spMk id="6" creationId="{E49385C2-5A06-4864-8BF9-757D7095F488}"/>
          </ac:spMkLst>
        </pc:spChg>
        <pc:spChg chg="add del mod">
          <ac:chgData name="Fabiano Di Pietro" userId="b228b7669dfabf63" providerId="LiveId" clId="{954A6A5D-1173-4868-AF2C-50F9480C1CBC}" dt="2022-02-11T20:20:02.120" v="96"/>
          <ac:spMkLst>
            <pc:docMk/>
            <pc:sldMk cId="2832171048" sldId="263"/>
            <ac:spMk id="7" creationId="{D489B4A3-40F9-46C1-ADBE-B248C6893EFD}"/>
          </ac:spMkLst>
        </pc:spChg>
        <pc:spChg chg="add del mod">
          <ac:chgData name="Fabiano Di Pietro" userId="b228b7669dfabf63" providerId="LiveId" clId="{954A6A5D-1173-4868-AF2C-50F9480C1CBC}" dt="2022-02-11T20:39:44.248" v="309" actId="1076"/>
          <ac:spMkLst>
            <pc:docMk/>
            <pc:sldMk cId="2832171048" sldId="263"/>
            <ac:spMk id="8" creationId="{A4B9216E-DFCC-42E5-AEA7-889BD6CC0DE9}"/>
          </ac:spMkLst>
        </pc:spChg>
        <pc:spChg chg="add mod">
          <ac:chgData name="Fabiano Di Pietro" userId="b228b7669dfabf63" providerId="LiveId" clId="{954A6A5D-1173-4868-AF2C-50F9480C1CBC}" dt="2022-02-11T20:22:37.413" v="100" actId="21"/>
          <ac:spMkLst>
            <pc:docMk/>
            <pc:sldMk cId="2832171048" sldId="263"/>
            <ac:spMk id="11" creationId="{55CD7DDB-E971-45B2-B0D4-B9DF9EAAAF77}"/>
          </ac:spMkLst>
        </pc:spChg>
        <pc:spChg chg="add mod">
          <ac:chgData name="Fabiano Di Pietro" userId="b228b7669dfabf63" providerId="LiveId" clId="{954A6A5D-1173-4868-AF2C-50F9480C1CBC}" dt="2022-02-11T20:22:54.092" v="101" actId="571"/>
          <ac:spMkLst>
            <pc:docMk/>
            <pc:sldMk cId="2832171048" sldId="263"/>
            <ac:spMk id="12" creationId="{C082AD20-0456-4C97-B705-345F4E08983B}"/>
          </ac:spMkLst>
        </pc:spChg>
        <pc:spChg chg="add del mod">
          <ac:chgData name="Fabiano Di Pietro" userId="b228b7669dfabf63" providerId="LiveId" clId="{954A6A5D-1173-4868-AF2C-50F9480C1CBC}" dt="2022-02-11T20:29:33.334" v="197" actId="21"/>
          <ac:spMkLst>
            <pc:docMk/>
            <pc:sldMk cId="2832171048" sldId="263"/>
            <ac:spMk id="14" creationId="{877E2336-6955-411B-A6FC-06B53B8481AD}"/>
          </ac:spMkLst>
        </pc:spChg>
        <pc:spChg chg="add mod">
          <ac:chgData name="Fabiano Di Pietro" userId="b228b7669dfabf63" providerId="LiveId" clId="{954A6A5D-1173-4868-AF2C-50F9480C1CBC}" dt="2022-02-11T20:41:03.518" v="338" actId="1076"/>
          <ac:spMkLst>
            <pc:docMk/>
            <pc:sldMk cId="2832171048" sldId="263"/>
            <ac:spMk id="16" creationId="{3A09C88B-68FB-44AE-A93B-9358EFEBB038}"/>
          </ac:spMkLst>
        </pc:spChg>
        <pc:picChg chg="add del mod">
          <ac:chgData name="Fabiano Di Pietro" userId="b228b7669dfabf63" providerId="LiveId" clId="{954A6A5D-1173-4868-AF2C-50F9480C1CBC}" dt="2022-02-11T20:22:37.413" v="100" actId="21"/>
          <ac:picMkLst>
            <pc:docMk/>
            <pc:sldMk cId="2832171048" sldId="263"/>
            <ac:picMk id="9" creationId="{1E7FCF11-E061-456D-A068-FFDD29CB92B8}"/>
          </ac:picMkLst>
        </pc:picChg>
        <pc:picChg chg="add mod">
          <ac:chgData name="Fabiano Di Pietro" userId="b228b7669dfabf63" providerId="LiveId" clId="{954A6A5D-1173-4868-AF2C-50F9480C1CBC}" dt="2022-02-11T20:39:41.289" v="308" actId="1076"/>
          <ac:picMkLst>
            <pc:docMk/>
            <pc:sldMk cId="2832171048" sldId="263"/>
            <ac:picMk id="13" creationId="{DA4C0FDA-ABD5-431F-8DBB-263B84747416}"/>
          </ac:picMkLst>
        </pc:picChg>
        <pc:picChg chg="add mod">
          <ac:chgData name="Fabiano Di Pietro" userId="b228b7669dfabf63" providerId="LiveId" clId="{954A6A5D-1173-4868-AF2C-50F9480C1CBC}" dt="2022-02-11T20:39:27.106" v="305" actId="1076"/>
          <ac:picMkLst>
            <pc:docMk/>
            <pc:sldMk cId="2832171048" sldId="263"/>
            <ac:picMk id="15" creationId="{4EFDDCD9-4AC6-405C-8EDE-D7CC714503FA}"/>
          </ac:picMkLst>
        </pc:picChg>
        <pc:picChg chg="add del">
          <ac:chgData name="Fabiano Di Pietro" userId="b228b7669dfabf63" providerId="LiveId" clId="{954A6A5D-1173-4868-AF2C-50F9480C1CBC}" dt="2022-02-11T20:29:34.257" v="198"/>
          <ac:picMkLst>
            <pc:docMk/>
            <pc:sldMk cId="2832171048" sldId="263"/>
            <ac:picMk id="1026" creationId="{CE58278D-6EFB-4E5A-8797-B827C07FB3E8}"/>
          </ac:picMkLst>
        </pc:picChg>
      </pc:sldChg>
      <pc:sldChg chg="addSp delSp modSp mod modTransition">
        <pc:chgData name="Fabiano Di Pietro" userId="b228b7669dfabf63" providerId="LiveId" clId="{954A6A5D-1173-4868-AF2C-50F9480C1CBC}" dt="2022-02-14T13:40:33.953" v="1449"/>
        <pc:sldMkLst>
          <pc:docMk/>
          <pc:sldMk cId="831520479" sldId="264"/>
        </pc:sldMkLst>
        <pc:spChg chg="mod">
          <ac:chgData name="Fabiano Di Pietro" userId="b228b7669dfabf63" providerId="LiveId" clId="{954A6A5D-1173-4868-AF2C-50F9480C1CBC}" dt="2022-02-14T13:01:37.877" v="943" actId="20577"/>
          <ac:spMkLst>
            <pc:docMk/>
            <pc:sldMk cId="831520479" sldId="264"/>
            <ac:spMk id="2" creationId="{3C06E7BA-4153-4397-86A5-8493F8AB522B}"/>
          </ac:spMkLst>
        </pc:spChg>
        <pc:spChg chg="del">
          <ac:chgData name="Fabiano Di Pietro" userId="b228b7669dfabf63" providerId="LiveId" clId="{954A6A5D-1173-4868-AF2C-50F9480C1CBC}" dt="2022-02-11T21:15:49.920" v="929"/>
          <ac:spMkLst>
            <pc:docMk/>
            <pc:sldMk cId="831520479" sldId="264"/>
            <ac:spMk id="3" creationId="{63B14EC1-834B-4420-9BEF-B82C5B76569C}"/>
          </ac:spMkLst>
        </pc:spChg>
        <pc:spChg chg="del mod">
          <ac:chgData name="Fabiano Di Pietro" userId="b228b7669dfabf63" providerId="LiveId" clId="{954A6A5D-1173-4868-AF2C-50F9480C1CBC}" dt="2022-02-11T21:10:33.108" v="876" actId="21"/>
          <ac:spMkLst>
            <pc:docMk/>
            <pc:sldMk cId="831520479" sldId="264"/>
            <ac:spMk id="4" creationId="{060E8FAF-D8F6-49E4-8BE6-4CCBC8B3B22A}"/>
          </ac:spMkLst>
        </pc:spChg>
        <pc:spChg chg="add del mod">
          <ac:chgData name="Fabiano Di Pietro" userId="b228b7669dfabf63" providerId="LiveId" clId="{954A6A5D-1173-4868-AF2C-50F9480C1CBC}" dt="2022-02-11T20:53:11.619" v="700" actId="21"/>
          <ac:spMkLst>
            <pc:docMk/>
            <pc:sldMk cId="831520479" sldId="264"/>
            <ac:spMk id="6" creationId="{4B40B497-031F-4545-B947-9E1FD1184A0B}"/>
          </ac:spMkLst>
        </pc:spChg>
        <pc:spChg chg="add mod">
          <ac:chgData name="Fabiano Di Pietro" userId="b228b7669dfabf63" providerId="LiveId" clId="{954A6A5D-1173-4868-AF2C-50F9480C1CBC}" dt="2022-02-11T21:13:49.573" v="927" actId="1076"/>
          <ac:spMkLst>
            <pc:docMk/>
            <pc:sldMk cId="831520479" sldId="264"/>
            <ac:spMk id="8" creationId="{BCAC0FEF-9C0C-4210-A9AC-EA6A92009063}"/>
          </ac:spMkLst>
        </pc:spChg>
        <pc:spChg chg="add del mod">
          <ac:chgData name="Fabiano Di Pietro" userId="b228b7669dfabf63" providerId="LiveId" clId="{954A6A5D-1173-4868-AF2C-50F9480C1CBC}" dt="2022-02-11T21:10:50.844" v="879" actId="21"/>
          <ac:spMkLst>
            <pc:docMk/>
            <pc:sldMk cId="831520479" sldId="264"/>
            <ac:spMk id="10" creationId="{DE486DBA-9F34-4A08-B6D1-2F7E61BAB8C1}"/>
          </ac:spMkLst>
        </pc:spChg>
        <pc:spChg chg="add mod">
          <ac:chgData name="Fabiano Di Pietro" userId="b228b7669dfabf63" providerId="LiveId" clId="{954A6A5D-1173-4868-AF2C-50F9480C1CBC}" dt="2022-02-11T21:13:51.740" v="928" actId="1076"/>
          <ac:spMkLst>
            <pc:docMk/>
            <pc:sldMk cId="831520479" sldId="264"/>
            <ac:spMk id="12" creationId="{19071C73-8B15-4FEE-9F42-0190CA84D58E}"/>
          </ac:spMkLst>
        </pc:spChg>
        <pc:picChg chg="add mod">
          <ac:chgData name="Fabiano Di Pietro" userId="b228b7669dfabf63" providerId="LiveId" clId="{954A6A5D-1173-4868-AF2C-50F9480C1CBC}" dt="2022-02-11T21:16:00.444" v="931" actId="14100"/>
          <ac:picMkLst>
            <pc:docMk/>
            <pc:sldMk cId="831520479" sldId="264"/>
            <ac:picMk id="13" creationId="{281B0949-0119-42D8-AC30-00CA30426EA9}"/>
          </ac:picMkLst>
        </pc:picChg>
      </pc:sldChg>
      <pc:sldChg chg="addSp delSp modSp mod modTransition setBg">
        <pc:chgData name="Fabiano Di Pietro" userId="b228b7669dfabf63" providerId="LiveId" clId="{954A6A5D-1173-4868-AF2C-50F9480C1CBC}" dt="2022-02-14T13:40:52.690" v="1451"/>
        <pc:sldMkLst>
          <pc:docMk/>
          <pc:sldMk cId="2422262994" sldId="265"/>
        </pc:sldMkLst>
        <pc:spChg chg="mod">
          <ac:chgData name="Fabiano Di Pietro" userId="b228b7669dfabf63" providerId="LiveId" clId="{954A6A5D-1173-4868-AF2C-50F9480C1CBC}" dt="2022-02-14T13:36:09.684" v="1429" actId="26606"/>
          <ac:spMkLst>
            <pc:docMk/>
            <pc:sldMk cId="2422262994" sldId="265"/>
            <ac:spMk id="2" creationId="{57BB90A5-3275-428D-BB69-53D1E27A197B}"/>
          </ac:spMkLst>
        </pc:spChg>
        <pc:spChg chg="del">
          <ac:chgData name="Fabiano Di Pietro" userId="b228b7669dfabf63" providerId="LiveId" clId="{954A6A5D-1173-4868-AF2C-50F9480C1CBC}" dt="2022-02-14T13:19:18.917" v="1200"/>
          <ac:spMkLst>
            <pc:docMk/>
            <pc:sldMk cId="2422262994" sldId="265"/>
            <ac:spMk id="3" creationId="{4ACD1E56-D20F-493C-91C1-902BC1B0F31A}"/>
          </ac:spMkLst>
        </pc:spChg>
        <pc:spChg chg="mod">
          <ac:chgData name="Fabiano Di Pietro" userId="b228b7669dfabf63" providerId="LiveId" clId="{954A6A5D-1173-4868-AF2C-50F9480C1CBC}" dt="2022-02-14T13:39:11.926" v="1444" actId="12"/>
          <ac:spMkLst>
            <pc:docMk/>
            <pc:sldMk cId="2422262994" sldId="265"/>
            <ac:spMk id="4" creationId="{D9691B0C-1D14-46FB-8B27-C9CA2A21A515}"/>
          </ac:spMkLst>
        </pc:spChg>
        <pc:spChg chg="add">
          <ac:chgData name="Fabiano Di Pietro" userId="b228b7669dfabf63" providerId="LiveId" clId="{954A6A5D-1173-4868-AF2C-50F9480C1CBC}" dt="2022-02-14T13:36:09.684" v="1429" actId="26606"/>
          <ac:spMkLst>
            <pc:docMk/>
            <pc:sldMk cId="2422262994" sldId="265"/>
            <ac:spMk id="11" creationId="{8E1D4842-F208-47E0-A3A4-6469A9F04595}"/>
          </ac:spMkLst>
        </pc:spChg>
        <pc:picChg chg="add mod ord">
          <ac:chgData name="Fabiano Di Pietro" userId="b228b7669dfabf63" providerId="LiveId" clId="{954A6A5D-1173-4868-AF2C-50F9480C1CBC}" dt="2022-02-14T13:36:15.162" v="1430" actId="27614"/>
          <ac:picMkLst>
            <pc:docMk/>
            <pc:sldMk cId="2422262994" sldId="265"/>
            <ac:picMk id="5" creationId="{6E7C5AA0-85AF-4FEB-8F4D-3E53FB61DBAB}"/>
          </ac:picMkLst>
        </pc:picChg>
        <pc:picChg chg="add del mod">
          <ac:chgData name="Fabiano Di Pietro" userId="b228b7669dfabf63" providerId="LiveId" clId="{954A6A5D-1173-4868-AF2C-50F9480C1CBC}" dt="2022-02-14T13:36:23.591" v="1435" actId="21"/>
          <ac:picMkLst>
            <pc:docMk/>
            <pc:sldMk cId="2422262994" sldId="265"/>
            <ac:picMk id="6" creationId="{96C00F86-8A8D-49A3-8A8E-6DAB7E1BAA6F}"/>
          </ac:picMkLst>
        </pc:picChg>
        <pc:picChg chg="add mod">
          <ac:chgData name="Fabiano Di Pietro" userId="b228b7669dfabf63" providerId="LiveId" clId="{954A6A5D-1173-4868-AF2C-50F9480C1CBC}" dt="2022-02-14T13:38:55.826" v="1442" actId="14100"/>
          <ac:picMkLst>
            <pc:docMk/>
            <pc:sldMk cId="2422262994" sldId="265"/>
            <ac:picMk id="7" creationId="{403FCABF-D93C-4230-AE46-67F53D7BA9E6}"/>
          </ac:picMkLst>
        </pc:picChg>
      </pc:sldChg>
      <pc:sldChg chg="addSp delSp modSp modTransition">
        <pc:chgData name="Fabiano Di Pietro" userId="b228b7669dfabf63" providerId="LiveId" clId="{954A6A5D-1173-4868-AF2C-50F9480C1CBC}" dt="2022-02-14T13:43:09.906" v="1468"/>
        <pc:sldMkLst>
          <pc:docMk/>
          <pc:sldMk cId="1898189753" sldId="266"/>
        </pc:sldMkLst>
        <pc:spChg chg="del">
          <ac:chgData name="Fabiano Di Pietro" userId="b228b7669dfabf63" providerId="LiveId" clId="{954A6A5D-1173-4868-AF2C-50F9480C1CBC}" dt="2022-02-14T13:43:09.906" v="1468"/>
          <ac:spMkLst>
            <pc:docMk/>
            <pc:sldMk cId="1898189753" sldId="266"/>
            <ac:spMk id="3" creationId="{01AA6AC6-52AB-43DD-AD5A-1235C98F5DC5}"/>
          </ac:spMkLst>
        </pc:spChg>
        <pc:picChg chg="add mod">
          <ac:chgData name="Fabiano Di Pietro" userId="b228b7669dfabf63" providerId="LiveId" clId="{954A6A5D-1173-4868-AF2C-50F9480C1CBC}" dt="2022-02-14T13:43:09.906" v="1468"/>
          <ac:picMkLst>
            <pc:docMk/>
            <pc:sldMk cId="1898189753" sldId="266"/>
            <ac:picMk id="5" creationId="{424B1191-2A68-46D8-85E9-523EB5A6DBF9}"/>
          </ac:picMkLst>
        </pc:picChg>
      </pc:sldChg>
      <pc:sldChg chg="modTransition">
        <pc:chgData name="Fabiano Di Pietro" userId="b228b7669dfabf63" providerId="LiveId" clId="{954A6A5D-1173-4868-AF2C-50F9480C1CBC}" dt="2022-02-14T13:41:14.824" v="1454"/>
        <pc:sldMkLst>
          <pc:docMk/>
          <pc:sldMk cId="2233375670" sldId="267"/>
        </pc:sldMkLst>
      </pc:sldChg>
      <pc:sldChg chg="modTransition">
        <pc:chgData name="Fabiano Di Pietro" userId="b228b7669dfabf63" providerId="LiveId" clId="{954A6A5D-1173-4868-AF2C-50F9480C1CBC}" dt="2022-02-14T13:41:22.148" v="1455"/>
        <pc:sldMkLst>
          <pc:docMk/>
          <pc:sldMk cId="2917506523" sldId="268"/>
        </pc:sldMkLst>
      </pc:sldChg>
      <pc:sldChg chg="modTransition">
        <pc:chgData name="Fabiano Di Pietro" userId="b228b7669dfabf63" providerId="LiveId" clId="{954A6A5D-1173-4868-AF2C-50F9480C1CBC}" dt="2022-02-14T13:41:27.296" v="1456"/>
        <pc:sldMkLst>
          <pc:docMk/>
          <pc:sldMk cId="187192089" sldId="269"/>
        </pc:sldMkLst>
      </pc:sldChg>
      <pc:sldChg chg="modTransition">
        <pc:chgData name="Fabiano Di Pietro" userId="b228b7669dfabf63" providerId="LiveId" clId="{954A6A5D-1173-4868-AF2C-50F9480C1CBC}" dt="2022-02-14T13:41:31.913" v="1457"/>
        <pc:sldMkLst>
          <pc:docMk/>
          <pc:sldMk cId="754011435" sldId="270"/>
        </pc:sldMkLst>
      </pc:sldChg>
      <pc:sldChg chg="del modTransition">
        <pc:chgData name="Fabiano Di Pietro" userId="b228b7669dfabf63" providerId="LiveId" clId="{954A6A5D-1173-4868-AF2C-50F9480C1CBC}" dt="2022-02-19T14:50:56.773" v="1778" actId="2696"/>
        <pc:sldMkLst>
          <pc:docMk/>
          <pc:sldMk cId="2600403803" sldId="271"/>
        </pc:sldMkLst>
      </pc:sldChg>
      <pc:sldChg chg="addSp delSp modSp del modTransition">
        <pc:chgData name="Fabiano Di Pietro" userId="b228b7669dfabf63" providerId="LiveId" clId="{954A6A5D-1173-4868-AF2C-50F9480C1CBC}" dt="2022-02-19T14:50:53.070" v="1777" actId="2696"/>
        <pc:sldMkLst>
          <pc:docMk/>
          <pc:sldMk cId="2912560036" sldId="272"/>
        </pc:sldMkLst>
        <pc:spChg chg="del">
          <ac:chgData name="Fabiano Di Pietro" userId="b228b7669dfabf63" providerId="LiveId" clId="{954A6A5D-1173-4868-AF2C-50F9480C1CBC}" dt="2022-02-14T13:44:58.279" v="1469"/>
          <ac:spMkLst>
            <pc:docMk/>
            <pc:sldMk cId="2912560036" sldId="272"/>
            <ac:spMk id="3" creationId="{736CC121-A46A-4A93-B757-1756889212B0}"/>
          </ac:spMkLst>
        </pc:spChg>
        <pc:picChg chg="add mod">
          <ac:chgData name="Fabiano Di Pietro" userId="b228b7669dfabf63" providerId="LiveId" clId="{954A6A5D-1173-4868-AF2C-50F9480C1CBC}" dt="2022-02-14T13:44:58.279" v="1469"/>
          <ac:picMkLst>
            <pc:docMk/>
            <pc:sldMk cId="2912560036" sldId="272"/>
            <ac:picMk id="5" creationId="{227525BA-24BE-43F6-9E1C-F924A69871A1}"/>
          </ac:picMkLst>
        </pc:picChg>
      </pc:sldChg>
      <pc:sldChg chg="del modTransition">
        <pc:chgData name="Fabiano Di Pietro" userId="b228b7669dfabf63" providerId="LiveId" clId="{954A6A5D-1173-4868-AF2C-50F9480C1CBC}" dt="2022-02-19T14:51:22.566" v="1779" actId="2696"/>
        <pc:sldMkLst>
          <pc:docMk/>
          <pc:sldMk cId="3115179208" sldId="273"/>
        </pc:sldMkLst>
      </pc:sldChg>
      <pc:sldChg chg="del modTransition">
        <pc:chgData name="Fabiano Di Pietro" userId="b228b7669dfabf63" providerId="LiveId" clId="{954A6A5D-1173-4868-AF2C-50F9480C1CBC}" dt="2022-02-19T14:51:24.910" v="1780" actId="2696"/>
        <pc:sldMkLst>
          <pc:docMk/>
          <pc:sldMk cId="2407683827" sldId="274"/>
        </pc:sldMkLst>
      </pc:sldChg>
      <pc:sldChg chg="del modTransition">
        <pc:chgData name="Fabiano Di Pietro" userId="b228b7669dfabf63" providerId="LiveId" clId="{954A6A5D-1173-4868-AF2C-50F9480C1CBC}" dt="2022-02-19T14:51:28.032" v="1781" actId="2696"/>
        <pc:sldMkLst>
          <pc:docMk/>
          <pc:sldMk cId="1310092839" sldId="275"/>
        </pc:sldMkLst>
      </pc:sldChg>
      <pc:sldChg chg="addSp delSp modSp modTransition">
        <pc:chgData name="Fabiano Di Pietro" userId="b228b7669dfabf63" providerId="LiveId" clId="{954A6A5D-1173-4868-AF2C-50F9480C1CBC}" dt="2022-02-14T13:47:11.699" v="1470"/>
        <pc:sldMkLst>
          <pc:docMk/>
          <pc:sldMk cId="1525260186" sldId="276"/>
        </pc:sldMkLst>
        <pc:spChg chg="del">
          <ac:chgData name="Fabiano Di Pietro" userId="b228b7669dfabf63" providerId="LiveId" clId="{954A6A5D-1173-4868-AF2C-50F9480C1CBC}" dt="2022-02-14T13:47:11.699" v="1470"/>
          <ac:spMkLst>
            <pc:docMk/>
            <pc:sldMk cId="1525260186" sldId="276"/>
            <ac:spMk id="3" creationId="{9EAA85FE-CC47-4E4C-8A97-86F948B2A799}"/>
          </ac:spMkLst>
        </pc:spChg>
        <pc:picChg chg="add mod">
          <ac:chgData name="Fabiano Di Pietro" userId="b228b7669dfabf63" providerId="LiveId" clId="{954A6A5D-1173-4868-AF2C-50F9480C1CBC}" dt="2022-02-14T13:47:11.699" v="1470"/>
          <ac:picMkLst>
            <pc:docMk/>
            <pc:sldMk cId="1525260186" sldId="276"/>
            <ac:picMk id="5" creationId="{5456C5C5-9AA3-4CD4-81F8-8660D9920CD8}"/>
          </ac:picMkLst>
        </pc:picChg>
      </pc:sldChg>
      <pc:sldChg chg="addSp delSp modSp mod modTransition">
        <pc:chgData name="Fabiano Di Pietro" userId="b228b7669dfabf63" providerId="LiveId" clId="{954A6A5D-1173-4868-AF2C-50F9480C1CBC}" dt="2022-02-14T13:40:15.815" v="1448"/>
        <pc:sldMkLst>
          <pc:docMk/>
          <pc:sldMk cId="1982508395" sldId="277"/>
        </pc:sldMkLst>
        <pc:spChg chg="mod">
          <ac:chgData name="Fabiano Di Pietro" userId="b228b7669dfabf63" providerId="LiveId" clId="{954A6A5D-1173-4868-AF2C-50F9480C1CBC}" dt="2022-02-11T20:50:01.352" v="621" actId="20577"/>
          <ac:spMkLst>
            <pc:docMk/>
            <pc:sldMk cId="1982508395" sldId="277"/>
            <ac:spMk id="2" creationId="{0445C000-FB64-406A-8618-152EC82B9EA7}"/>
          </ac:spMkLst>
        </pc:spChg>
        <pc:spChg chg="add del mod">
          <ac:chgData name="Fabiano Di Pietro" userId="b228b7669dfabf63" providerId="LiveId" clId="{954A6A5D-1173-4868-AF2C-50F9480C1CBC}" dt="2022-02-11T20:44:08.283" v="450" actId="1076"/>
          <ac:spMkLst>
            <pc:docMk/>
            <pc:sldMk cId="1982508395" sldId="277"/>
            <ac:spMk id="3" creationId="{022AD600-DDA7-4D0D-8283-25C6151AC7E4}"/>
          </ac:spMkLst>
        </pc:spChg>
        <pc:spChg chg="mod">
          <ac:chgData name="Fabiano Di Pietro" userId="b228b7669dfabf63" providerId="LiveId" clId="{954A6A5D-1173-4868-AF2C-50F9480C1CBC}" dt="2022-02-11T20:48:12.800" v="541" actId="1076"/>
          <ac:spMkLst>
            <pc:docMk/>
            <pc:sldMk cId="1982508395" sldId="277"/>
            <ac:spMk id="4" creationId="{C9641D4E-0021-4831-9532-DFB7F52492BF}"/>
          </ac:spMkLst>
        </pc:spChg>
        <pc:picChg chg="add mod">
          <ac:chgData name="Fabiano Di Pietro" userId="b228b7669dfabf63" providerId="LiveId" clId="{954A6A5D-1173-4868-AF2C-50F9480C1CBC}" dt="2022-02-11T20:45:19.683" v="466" actId="14100"/>
          <ac:picMkLst>
            <pc:docMk/>
            <pc:sldMk cId="1982508395" sldId="277"/>
            <ac:picMk id="5" creationId="{71421753-6067-4512-B2D4-D502DDDEA86B}"/>
          </ac:picMkLst>
        </pc:picChg>
        <pc:picChg chg="add del mod">
          <ac:chgData name="Fabiano Di Pietro" userId="b228b7669dfabf63" providerId="LiveId" clId="{954A6A5D-1173-4868-AF2C-50F9480C1CBC}" dt="2022-02-11T20:44:54.208" v="461" actId="21"/>
          <ac:picMkLst>
            <pc:docMk/>
            <pc:sldMk cId="1982508395" sldId="277"/>
            <ac:picMk id="6" creationId="{43270D64-9193-4740-BF6F-0796F2562B9B}"/>
          </ac:picMkLst>
        </pc:picChg>
      </pc:sldChg>
      <pc:sldChg chg="modTransition">
        <pc:chgData name="Fabiano Di Pietro" userId="b228b7669dfabf63" providerId="LiveId" clId="{954A6A5D-1173-4868-AF2C-50F9480C1CBC}" dt="2022-02-14T13:42:11.654" v="1464"/>
        <pc:sldMkLst>
          <pc:docMk/>
          <pc:sldMk cId="150521288" sldId="278"/>
        </pc:sldMkLst>
      </pc:sldChg>
      <pc:sldChg chg="modTransition">
        <pc:chgData name="Fabiano Di Pietro" userId="b228b7669dfabf63" providerId="LiveId" clId="{954A6A5D-1173-4868-AF2C-50F9480C1CBC}" dt="2022-02-14T13:42:19.271" v="1465"/>
        <pc:sldMkLst>
          <pc:docMk/>
          <pc:sldMk cId="1214847333" sldId="279"/>
        </pc:sldMkLst>
      </pc:sldChg>
      <pc:sldChg chg="modTransition">
        <pc:chgData name="Fabiano Di Pietro" userId="b228b7669dfabf63" providerId="LiveId" clId="{954A6A5D-1173-4868-AF2C-50F9480C1CBC}" dt="2022-02-14T13:42:23.812" v="1466"/>
        <pc:sldMkLst>
          <pc:docMk/>
          <pc:sldMk cId="287288293" sldId="280"/>
        </pc:sldMkLst>
      </pc:sldChg>
      <pc:sldChg chg="modTransition">
        <pc:chgData name="Fabiano Di Pietro" userId="b228b7669dfabf63" providerId="LiveId" clId="{954A6A5D-1173-4868-AF2C-50F9480C1CBC}" dt="2022-02-14T13:42:28.999" v="1467"/>
        <pc:sldMkLst>
          <pc:docMk/>
          <pc:sldMk cId="3631965318" sldId="281"/>
        </pc:sldMkLst>
      </pc:sldChg>
      <pc:sldChg chg="addSp delSp modSp new mod modTransition">
        <pc:chgData name="Fabiano Di Pietro" userId="b228b7669dfabf63" providerId="LiveId" clId="{954A6A5D-1173-4868-AF2C-50F9480C1CBC}" dt="2022-02-14T13:40:45.012" v="1450"/>
        <pc:sldMkLst>
          <pc:docMk/>
          <pc:sldMk cId="3262428379" sldId="282"/>
        </pc:sldMkLst>
        <pc:spChg chg="mod">
          <ac:chgData name="Fabiano Di Pietro" userId="b228b7669dfabf63" providerId="LiveId" clId="{954A6A5D-1173-4868-AF2C-50F9480C1CBC}" dt="2022-02-14T13:02:13.192" v="976" actId="20577"/>
          <ac:spMkLst>
            <pc:docMk/>
            <pc:sldMk cId="3262428379" sldId="282"/>
            <ac:spMk id="2" creationId="{5D606B4F-B184-4D36-AA4F-3B8ADAD7EF66}"/>
          </ac:spMkLst>
        </pc:spChg>
        <pc:spChg chg="del">
          <ac:chgData name="Fabiano Di Pietro" userId="b228b7669dfabf63" providerId="LiveId" clId="{954A6A5D-1173-4868-AF2C-50F9480C1CBC}" dt="2022-02-14T13:17:26.264" v="1179"/>
          <ac:spMkLst>
            <pc:docMk/>
            <pc:sldMk cId="3262428379" sldId="282"/>
            <ac:spMk id="3" creationId="{7DCD93E3-DDEF-464F-A907-C06C2B667CB4}"/>
          </ac:spMkLst>
        </pc:spChg>
        <pc:spChg chg="mod">
          <ac:chgData name="Fabiano Di Pietro" userId="b228b7669dfabf63" providerId="LiveId" clId="{954A6A5D-1173-4868-AF2C-50F9480C1CBC}" dt="2022-02-14T13:17:57.867" v="1180" actId="255"/>
          <ac:spMkLst>
            <pc:docMk/>
            <pc:sldMk cId="3262428379" sldId="282"/>
            <ac:spMk id="4" creationId="{FB2BB4E2-BE44-41E6-AD1F-6846EC08B9A9}"/>
          </ac:spMkLst>
        </pc:spChg>
        <pc:spChg chg="add del mod">
          <ac:chgData name="Fabiano Di Pietro" userId="b228b7669dfabf63" providerId="LiveId" clId="{954A6A5D-1173-4868-AF2C-50F9480C1CBC}" dt="2022-02-14T13:37:13.779" v="1436"/>
          <ac:spMkLst>
            <pc:docMk/>
            <pc:sldMk cId="3262428379" sldId="282"/>
            <ac:spMk id="7" creationId="{406D2A71-BB07-4552-BBF1-EF544301CB23}"/>
          </ac:spMkLst>
        </pc:spChg>
        <pc:picChg chg="add del mod">
          <ac:chgData name="Fabiano Di Pietro" userId="b228b7669dfabf63" providerId="LiveId" clId="{954A6A5D-1173-4868-AF2C-50F9480C1CBC}" dt="2022-02-14T13:35:52.009" v="1425" actId="21"/>
          <ac:picMkLst>
            <pc:docMk/>
            <pc:sldMk cId="3262428379" sldId="282"/>
            <ac:picMk id="5" creationId="{68B24222-7315-4D6C-8343-8E852D4705A9}"/>
          </ac:picMkLst>
        </pc:picChg>
        <pc:picChg chg="add mod">
          <ac:chgData name="Fabiano Di Pietro" userId="b228b7669dfabf63" providerId="LiveId" clId="{954A6A5D-1173-4868-AF2C-50F9480C1CBC}" dt="2022-02-14T13:37:13.779" v="1436"/>
          <ac:picMkLst>
            <pc:docMk/>
            <pc:sldMk cId="3262428379" sldId="282"/>
            <ac:picMk id="8" creationId="{7CC903DE-578A-40A9-A4DC-EE78CF73F97D}"/>
          </ac:picMkLst>
        </pc:picChg>
      </pc:sldChg>
      <pc:sldChg chg="new">
        <pc:chgData name="Fabiano Di Pietro" userId="b228b7669dfabf63" providerId="LiveId" clId="{954A6A5D-1173-4868-AF2C-50F9480C1CBC}" dt="2022-02-14T14:32:21.014" v="1472" actId="680"/>
        <pc:sldMkLst>
          <pc:docMk/>
          <pc:sldMk cId="1793097740" sldId="283"/>
        </pc:sldMkLst>
      </pc:sldChg>
      <pc:sldChg chg="new del">
        <pc:chgData name="Fabiano Di Pietro" userId="b228b7669dfabf63" providerId="LiveId" clId="{954A6A5D-1173-4868-AF2C-50F9480C1CBC}" dt="2022-02-19T14:51:39.093" v="1782" actId="2696"/>
        <pc:sldMkLst>
          <pc:docMk/>
          <pc:sldMk cId="153908157" sldId="284"/>
        </pc:sldMkLst>
      </pc:sldChg>
      <pc:sldChg chg="new del">
        <pc:chgData name="Fabiano Di Pietro" userId="b228b7669dfabf63" providerId="LiveId" clId="{954A6A5D-1173-4868-AF2C-50F9480C1CBC}" dt="2022-02-19T14:51:41.566" v="1783" actId="2696"/>
        <pc:sldMkLst>
          <pc:docMk/>
          <pc:sldMk cId="3882115974" sldId="285"/>
        </pc:sldMkLst>
      </pc:sldChg>
      <pc:sldChg chg="new del">
        <pc:chgData name="Fabiano Di Pietro" userId="b228b7669dfabf63" providerId="LiveId" clId="{954A6A5D-1173-4868-AF2C-50F9480C1CBC}" dt="2022-02-19T14:51:43.984" v="1784" actId="2696"/>
        <pc:sldMkLst>
          <pc:docMk/>
          <pc:sldMk cId="3996309175" sldId="286"/>
        </pc:sldMkLst>
      </pc:sldChg>
      <pc:sldChg chg="new del">
        <pc:chgData name="Fabiano Di Pietro" userId="b228b7669dfabf63" providerId="LiveId" clId="{954A6A5D-1173-4868-AF2C-50F9480C1CBC}" dt="2022-02-19T14:51:46.513" v="1785" actId="2696"/>
        <pc:sldMkLst>
          <pc:docMk/>
          <pc:sldMk cId="263077173" sldId="287"/>
        </pc:sldMkLst>
      </pc:sldChg>
      <pc:sldChg chg="new del">
        <pc:chgData name="Fabiano Di Pietro" userId="b228b7669dfabf63" providerId="LiveId" clId="{954A6A5D-1173-4868-AF2C-50F9480C1CBC}" dt="2022-02-19T14:53:14.846" v="1786" actId="2696"/>
        <pc:sldMkLst>
          <pc:docMk/>
          <pc:sldMk cId="3367559485" sldId="288"/>
        </pc:sldMkLst>
      </pc:sldChg>
      <pc:sldChg chg="new del">
        <pc:chgData name="Fabiano Di Pietro" userId="b228b7669dfabf63" providerId="LiveId" clId="{954A6A5D-1173-4868-AF2C-50F9480C1CBC}" dt="2022-02-19T14:53:17.458" v="1787" actId="2696"/>
        <pc:sldMkLst>
          <pc:docMk/>
          <pc:sldMk cId="1996651181" sldId="289"/>
        </pc:sldMkLst>
      </pc:sldChg>
      <pc:sldChg chg="new del">
        <pc:chgData name="Fabiano Di Pietro" userId="b228b7669dfabf63" providerId="LiveId" clId="{954A6A5D-1173-4868-AF2C-50F9480C1CBC}" dt="2022-02-19T14:53:20.009" v="1788" actId="2696"/>
        <pc:sldMkLst>
          <pc:docMk/>
          <pc:sldMk cId="229420580" sldId="290"/>
        </pc:sldMkLst>
      </pc:sldChg>
      <pc:sldChg chg="new del">
        <pc:chgData name="Fabiano Di Pietro" userId="b228b7669dfabf63" providerId="LiveId" clId="{954A6A5D-1173-4868-AF2C-50F9480C1CBC}" dt="2022-02-19T14:53:30.221" v="1792" actId="2696"/>
        <pc:sldMkLst>
          <pc:docMk/>
          <pc:sldMk cId="373660991" sldId="291"/>
        </pc:sldMkLst>
      </pc:sldChg>
      <pc:sldChg chg="new del">
        <pc:chgData name="Fabiano Di Pietro" userId="b228b7669dfabf63" providerId="LiveId" clId="{954A6A5D-1173-4868-AF2C-50F9480C1CBC}" dt="2022-02-19T14:53:22.581" v="1789" actId="2696"/>
        <pc:sldMkLst>
          <pc:docMk/>
          <pc:sldMk cId="1792770022" sldId="292"/>
        </pc:sldMkLst>
      </pc:sldChg>
      <pc:sldChg chg="new del">
        <pc:chgData name="Fabiano Di Pietro" userId="b228b7669dfabf63" providerId="LiveId" clId="{954A6A5D-1173-4868-AF2C-50F9480C1CBC}" dt="2022-02-19T14:53:27.872" v="1791" actId="2696"/>
        <pc:sldMkLst>
          <pc:docMk/>
          <pc:sldMk cId="2865087747" sldId="293"/>
        </pc:sldMkLst>
      </pc:sldChg>
      <pc:sldChg chg="new del">
        <pc:chgData name="Fabiano Di Pietro" userId="b228b7669dfabf63" providerId="LiveId" clId="{954A6A5D-1173-4868-AF2C-50F9480C1CBC}" dt="2022-02-19T14:53:32.343" v="1793" actId="2696"/>
        <pc:sldMkLst>
          <pc:docMk/>
          <pc:sldMk cId="1998972652" sldId="294"/>
        </pc:sldMkLst>
      </pc:sldChg>
      <pc:sldChg chg="new del">
        <pc:chgData name="Fabiano Di Pietro" userId="b228b7669dfabf63" providerId="LiveId" clId="{954A6A5D-1173-4868-AF2C-50F9480C1CBC}" dt="2022-02-14T14:32:55.243" v="1487" actId="2696"/>
        <pc:sldMkLst>
          <pc:docMk/>
          <pc:sldMk cId="2467629631" sldId="295"/>
        </pc:sldMkLst>
      </pc:sldChg>
      <pc:sldChg chg="new del">
        <pc:chgData name="Fabiano Di Pietro" userId="b228b7669dfabf63" providerId="LiveId" clId="{954A6A5D-1173-4868-AF2C-50F9480C1CBC}" dt="2022-02-19T14:53:35.214" v="1794" actId="2696"/>
        <pc:sldMkLst>
          <pc:docMk/>
          <pc:sldMk cId="168116646" sldId="296"/>
        </pc:sldMkLst>
      </pc:sldChg>
      <pc:sldChg chg="new del">
        <pc:chgData name="Fabiano Di Pietro" userId="b228b7669dfabf63" providerId="LiveId" clId="{954A6A5D-1173-4868-AF2C-50F9480C1CBC}" dt="2022-02-19T14:53:25.551" v="1790" actId="2696"/>
        <pc:sldMkLst>
          <pc:docMk/>
          <pc:sldMk cId="3752534998" sldId="297"/>
        </pc:sldMkLst>
      </pc:sldChg>
      <pc:sldChg chg="new del">
        <pc:chgData name="Fabiano Di Pietro" userId="b228b7669dfabf63" providerId="LiveId" clId="{954A6A5D-1173-4868-AF2C-50F9480C1CBC}" dt="2022-02-19T14:53:37.439" v="1795" actId="2696"/>
        <pc:sldMkLst>
          <pc:docMk/>
          <pc:sldMk cId="3411500585" sldId="298"/>
        </pc:sldMkLst>
      </pc:sldChg>
      <pc:sldChg chg="delSp modSp new del mod">
        <pc:chgData name="Fabiano Di Pietro" userId="b228b7669dfabf63" providerId="LiveId" clId="{954A6A5D-1173-4868-AF2C-50F9480C1CBC}" dt="2022-02-17T15:04:52.719" v="1495" actId="2696"/>
        <pc:sldMkLst>
          <pc:docMk/>
          <pc:sldMk cId="242507775" sldId="299"/>
        </pc:sldMkLst>
        <pc:spChg chg="del mod">
          <ac:chgData name="Fabiano Di Pietro" userId="b228b7669dfabf63" providerId="LiveId" clId="{954A6A5D-1173-4868-AF2C-50F9480C1CBC}" dt="2022-02-17T15:04:48.076" v="1494" actId="21"/>
          <ac:spMkLst>
            <pc:docMk/>
            <pc:sldMk cId="242507775" sldId="299"/>
            <ac:spMk id="2" creationId="{10E3B68C-76FB-44ED-AC32-F6A26FAA2BEA}"/>
          </ac:spMkLst>
        </pc:spChg>
      </pc:sldChg>
      <pc:sldChg chg="addSp delSp modSp new del mod">
        <pc:chgData name="Fabiano Di Pietro" userId="b228b7669dfabf63" providerId="LiveId" clId="{954A6A5D-1173-4868-AF2C-50F9480C1CBC}" dt="2022-02-17T15:05:34.260" v="1507" actId="680"/>
        <pc:sldMkLst>
          <pc:docMk/>
          <pc:sldMk cId="1317145501" sldId="299"/>
        </pc:sldMkLst>
        <pc:spChg chg="mod">
          <ac:chgData name="Fabiano Di Pietro" userId="b228b7669dfabf63" providerId="LiveId" clId="{954A6A5D-1173-4868-AF2C-50F9480C1CBC}" dt="2022-02-17T15:05:33.301" v="1505" actId="14100"/>
          <ac:spMkLst>
            <pc:docMk/>
            <pc:sldMk cId="1317145501" sldId="299"/>
            <ac:spMk id="2" creationId="{45742A6F-EE29-438A-AA61-E35106117C64}"/>
          </ac:spMkLst>
        </pc:spChg>
        <pc:spChg chg="add del">
          <ac:chgData name="Fabiano Di Pietro" userId="b228b7669dfabf63" providerId="LiveId" clId="{954A6A5D-1173-4868-AF2C-50F9480C1CBC}" dt="2022-02-17T15:05:33.803" v="1506" actId="21"/>
          <ac:spMkLst>
            <pc:docMk/>
            <pc:sldMk cId="1317145501" sldId="299"/>
            <ac:spMk id="3" creationId="{053F8480-9DA4-4B66-B6AC-C4405D66E557}"/>
          </ac:spMkLst>
        </pc:spChg>
      </pc:sldChg>
      <pc:sldChg chg="addSp delSp modSp new mod ord">
        <pc:chgData name="Fabiano Di Pietro" userId="b228b7669dfabf63" providerId="LiveId" clId="{954A6A5D-1173-4868-AF2C-50F9480C1CBC}" dt="2022-02-17T15:17:34.255" v="1776"/>
        <pc:sldMkLst>
          <pc:docMk/>
          <pc:sldMk cId="1906487861" sldId="299"/>
        </pc:sldMkLst>
        <pc:spChg chg="del">
          <ac:chgData name="Fabiano Di Pietro" userId="b228b7669dfabf63" providerId="LiveId" clId="{954A6A5D-1173-4868-AF2C-50F9480C1CBC}" dt="2022-02-17T15:05:51.003" v="1509" actId="21"/>
          <ac:spMkLst>
            <pc:docMk/>
            <pc:sldMk cId="1906487861" sldId="299"/>
            <ac:spMk id="2" creationId="{420357F5-BF1D-483A-9BD0-6C4FD34E267A}"/>
          </ac:spMkLst>
        </pc:spChg>
        <pc:spChg chg="del mod">
          <ac:chgData name="Fabiano Di Pietro" userId="b228b7669dfabf63" providerId="LiveId" clId="{954A6A5D-1173-4868-AF2C-50F9480C1CBC}" dt="2022-02-17T15:08:21.994" v="1516" actId="21"/>
          <ac:spMkLst>
            <pc:docMk/>
            <pc:sldMk cId="1906487861" sldId="299"/>
            <ac:spMk id="3" creationId="{7FB72C7C-FF02-4BF0-A046-A3FEC34A06BD}"/>
          </ac:spMkLst>
        </pc:spChg>
        <pc:spChg chg="add mod">
          <ac:chgData name="Fabiano Di Pietro" userId="b228b7669dfabf63" providerId="LiveId" clId="{954A6A5D-1173-4868-AF2C-50F9480C1CBC}" dt="2022-02-17T15:15:04.930" v="1774" actId="20577"/>
          <ac:spMkLst>
            <pc:docMk/>
            <pc:sldMk cId="1906487861" sldId="299"/>
            <ac:spMk id="5" creationId="{EDE89BB7-91F9-4350-8DEB-358499D62ED4}"/>
          </ac:spMkLst>
        </pc:spChg>
        <pc:spChg chg="add del mod">
          <ac:chgData name="Fabiano Di Pietro" userId="b228b7669dfabf63" providerId="LiveId" clId="{954A6A5D-1173-4868-AF2C-50F9480C1CBC}" dt="2022-02-17T15:11:00.235" v="1682" actId="21"/>
          <ac:spMkLst>
            <pc:docMk/>
            <pc:sldMk cId="1906487861" sldId="299"/>
            <ac:spMk id="7" creationId="{BC852B39-A4DD-4AAE-9996-36BDB44195B1}"/>
          </ac:spMkLst>
        </pc:spChg>
      </pc:sldChg>
    </pc:docChg>
  </pc:docChgLst>
  <pc:docChgLst>
    <pc:chgData name="lna ab" userId="cc215728058a17f3" providerId="Windows Live" clId="Web-{3E3A1B22-B0ED-4885-A6B1-1B712339390C}"/>
    <pc:docChg chg="modSld">
      <pc:chgData name="lna ab" userId="cc215728058a17f3" providerId="Windows Live" clId="Web-{3E3A1B22-B0ED-4885-A6B1-1B712339390C}" dt="2022-02-16T22:44:41.806" v="200" actId="1076"/>
      <pc:docMkLst>
        <pc:docMk/>
      </pc:docMkLst>
      <pc:sldChg chg="addSp delSp modSp">
        <pc:chgData name="lna ab" userId="cc215728058a17f3" providerId="Windows Live" clId="Web-{3E3A1B22-B0ED-4885-A6B1-1B712339390C}" dt="2022-02-16T22:19:04.227" v="13" actId="1076"/>
        <pc:sldMkLst>
          <pc:docMk/>
          <pc:sldMk cId="150521288" sldId="278"/>
        </pc:sldMkLst>
        <pc:spChg chg="del">
          <ac:chgData name="lna ab" userId="cc215728058a17f3" providerId="Windows Live" clId="Web-{3E3A1B22-B0ED-4885-A6B1-1B712339390C}" dt="2022-02-16T22:10:00.116" v="0"/>
          <ac:spMkLst>
            <pc:docMk/>
            <pc:sldMk cId="150521288" sldId="278"/>
            <ac:spMk id="3" creationId="{33A5295C-C0E3-48BD-A429-3EBF6BB4CEEC}"/>
          </ac:spMkLst>
        </pc:spChg>
        <pc:spChg chg="add del mod">
          <ac:chgData name="lna ab" userId="cc215728058a17f3" providerId="Windows Live" clId="Web-{3E3A1B22-B0ED-4885-A6B1-1B712339390C}" dt="2022-02-16T22:18:50.430" v="12"/>
          <ac:spMkLst>
            <pc:docMk/>
            <pc:sldMk cId="150521288" sldId="278"/>
            <ac:spMk id="7" creationId="{EB5AB837-B842-4B6F-BD8E-B3F83C5D6FB8}"/>
          </ac:spMkLst>
        </pc:spChg>
        <pc:picChg chg="add del mod ord modCrop">
          <ac:chgData name="lna ab" userId="cc215728058a17f3" providerId="Windows Live" clId="Web-{3E3A1B22-B0ED-4885-A6B1-1B712339390C}" dt="2022-02-16T22:11:15.886" v="5"/>
          <ac:picMkLst>
            <pc:docMk/>
            <pc:sldMk cId="150521288" sldId="278"/>
            <ac:picMk id="5" creationId="{39C83765-BF19-4C5F-A680-EB98699AEDA4}"/>
          </ac:picMkLst>
        </pc:picChg>
        <pc:picChg chg="add del mod ord modCrop">
          <ac:chgData name="lna ab" userId="cc215728058a17f3" providerId="Windows Live" clId="Web-{3E3A1B22-B0ED-4885-A6B1-1B712339390C}" dt="2022-02-16T22:12:09.764" v="7"/>
          <ac:picMkLst>
            <pc:docMk/>
            <pc:sldMk cId="150521288" sldId="278"/>
            <ac:picMk id="8" creationId="{238A04EE-4535-4974-A2F6-2F22ED71F2F2}"/>
          </ac:picMkLst>
        </pc:picChg>
        <pc:picChg chg="add mod ord modCrop">
          <ac:chgData name="lna ab" userId="cc215728058a17f3" providerId="Windows Live" clId="Web-{3E3A1B22-B0ED-4885-A6B1-1B712339390C}" dt="2022-02-16T22:19:04.227" v="13" actId="1076"/>
          <ac:picMkLst>
            <pc:docMk/>
            <pc:sldMk cId="150521288" sldId="278"/>
            <ac:picMk id="9" creationId="{39CE47DD-8619-4D9C-B177-1F6C9F4101F0}"/>
          </ac:picMkLst>
        </pc:picChg>
      </pc:sldChg>
      <pc:sldChg chg="addSp delSp modSp">
        <pc:chgData name="lna ab" userId="cc215728058a17f3" providerId="Windows Live" clId="Web-{3E3A1B22-B0ED-4885-A6B1-1B712339390C}" dt="2022-02-16T22:12:22.203" v="8"/>
        <pc:sldMkLst>
          <pc:docMk/>
          <pc:sldMk cId="1214847333" sldId="279"/>
        </pc:sldMkLst>
        <pc:spChg chg="del">
          <ac:chgData name="lna ab" userId="cc215728058a17f3" providerId="Windows Live" clId="Web-{3E3A1B22-B0ED-4885-A6B1-1B712339390C}" dt="2022-02-16T22:12:22.203" v="8"/>
          <ac:spMkLst>
            <pc:docMk/>
            <pc:sldMk cId="1214847333" sldId="279"/>
            <ac:spMk id="3" creationId="{2859047C-FE6E-4E64-8D13-67C2B6CF78D9}"/>
          </ac:spMkLst>
        </pc:spChg>
        <pc:picChg chg="add mod ord modCrop">
          <ac:chgData name="lna ab" userId="cc215728058a17f3" providerId="Windows Live" clId="Web-{3E3A1B22-B0ED-4885-A6B1-1B712339390C}" dt="2022-02-16T22:12:22.203" v="8"/>
          <ac:picMkLst>
            <pc:docMk/>
            <pc:sldMk cId="1214847333" sldId="279"/>
            <ac:picMk id="5" creationId="{5466C253-69B7-4F77-9C90-30D04AD5B842}"/>
          </ac:picMkLst>
        </pc:picChg>
      </pc:sldChg>
      <pc:sldChg chg="addSp delSp modSp">
        <pc:chgData name="lna ab" userId="cc215728058a17f3" providerId="Windows Live" clId="Web-{3E3A1B22-B0ED-4885-A6B1-1B712339390C}" dt="2022-02-16T22:44:41.806" v="200" actId="1076"/>
        <pc:sldMkLst>
          <pc:docMk/>
          <pc:sldMk cId="287288293" sldId="280"/>
        </pc:sldMkLst>
        <pc:spChg chg="mod">
          <ac:chgData name="lna ab" userId="cc215728058a17f3" providerId="Windows Live" clId="Web-{3E3A1B22-B0ED-4885-A6B1-1B712339390C}" dt="2022-02-16T22:42:57.612" v="169" actId="1076"/>
          <ac:spMkLst>
            <pc:docMk/>
            <pc:sldMk cId="287288293" sldId="280"/>
            <ac:spMk id="2" creationId="{4F241878-AB55-4DD7-90AC-AD2065D880BA}"/>
          </ac:spMkLst>
        </pc:spChg>
        <pc:spChg chg="del">
          <ac:chgData name="lna ab" userId="cc215728058a17f3" providerId="Windows Live" clId="Web-{3E3A1B22-B0ED-4885-A6B1-1B712339390C}" dt="2022-02-16T22:16:49.016" v="11"/>
          <ac:spMkLst>
            <pc:docMk/>
            <pc:sldMk cId="287288293" sldId="280"/>
            <ac:spMk id="3" creationId="{A1135B13-786A-4A94-8880-D2BC9D4971D4}"/>
          </ac:spMkLst>
        </pc:spChg>
        <pc:spChg chg="mod">
          <ac:chgData name="lna ab" userId="cc215728058a17f3" providerId="Windows Live" clId="Web-{3E3A1B22-B0ED-4885-A6B1-1B712339390C}" dt="2022-02-16T22:44:03.350" v="191" actId="20577"/>
          <ac:spMkLst>
            <pc:docMk/>
            <pc:sldMk cId="287288293" sldId="280"/>
            <ac:spMk id="4" creationId="{300DA9D2-C49B-4619-BB83-9F77904BD028}"/>
          </ac:spMkLst>
        </pc:spChg>
        <pc:spChg chg="add mod">
          <ac:chgData name="lna ab" userId="cc215728058a17f3" providerId="Windows Live" clId="Web-{3E3A1B22-B0ED-4885-A6B1-1B712339390C}" dt="2022-02-16T22:44:41.806" v="200" actId="1076"/>
          <ac:spMkLst>
            <pc:docMk/>
            <pc:sldMk cId="287288293" sldId="280"/>
            <ac:spMk id="7" creationId="{81495FEA-7420-4C28-A56A-B10F5772BB60}"/>
          </ac:spMkLst>
        </pc:spChg>
        <pc:spChg chg="add del">
          <ac:chgData name="lna ab" userId="cc215728058a17f3" providerId="Windows Live" clId="Web-{3E3A1B22-B0ED-4885-A6B1-1B712339390C}" dt="2022-02-16T22:40:00.367" v="140"/>
          <ac:spMkLst>
            <pc:docMk/>
            <pc:sldMk cId="287288293" sldId="280"/>
            <ac:spMk id="8" creationId="{B0499E84-9B98-4C2B-AE6F-58433184B2C0}"/>
          </ac:spMkLst>
        </pc:spChg>
        <pc:picChg chg="add mod ord modCrop">
          <ac:chgData name="lna ab" userId="cc215728058a17f3" providerId="Windows Live" clId="Web-{3E3A1B22-B0ED-4885-A6B1-1B712339390C}" dt="2022-02-16T22:16:49.016" v="11"/>
          <ac:picMkLst>
            <pc:docMk/>
            <pc:sldMk cId="287288293" sldId="280"/>
            <ac:picMk id="5" creationId="{725298AC-49BE-4B95-AE5E-F21D9DD5DF44}"/>
          </ac:picMkLst>
        </pc:picChg>
      </pc:sldChg>
      <pc:sldChg chg="addSp delSp modSp">
        <pc:chgData name="lna ab" userId="cc215728058a17f3" providerId="Windows Live" clId="Web-{3E3A1B22-B0ED-4885-A6B1-1B712339390C}" dt="2022-02-16T22:33:22.249" v="84" actId="20577"/>
        <pc:sldMkLst>
          <pc:docMk/>
          <pc:sldMk cId="3631965318" sldId="281"/>
        </pc:sldMkLst>
        <pc:spChg chg="del">
          <ac:chgData name="lna ab" userId="cc215728058a17f3" providerId="Windows Live" clId="Web-{3E3A1B22-B0ED-4885-A6B1-1B712339390C}" dt="2022-02-16T22:15:40.730" v="10"/>
          <ac:spMkLst>
            <pc:docMk/>
            <pc:sldMk cId="3631965318" sldId="281"/>
            <ac:spMk id="3" creationId="{C148BA7A-2C79-4734-BE75-31CA4F649008}"/>
          </ac:spMkLst>
        </pc:spChg>
        <pc:spChg chg="mod">
          <ac:chgData name="lna ab" userId="cc215728058a17f3" providerId="Windows Live" clId="Web-{3E3A1B22-B0ED-4885-A6B1-1B712339390C}" dt="2022-02-16T22:33:22.249" v="84" actId="20577"/>
          <ac:spMkLst>
            <pc:docMk/>
            <pc:sldMk cId="3631965318" sldId="281"/>
            <ac:spMk id="4" creationId="{4566F415-1A57-4CE3-BABD-57DD7206D2A7}"/>
          </ac:spMkLst>
        </pc:spChg>
        <pc:picChg chg="add mod ord modCrop">
          <ac:chgData name="lna ab" userId="cc215728058a17f3" providerId="Windows Live" clId="Web-{3E3A1B22-B0ED-4885-A6B1-1B712339390C}" dt="2022-02-16T22:15:40.730" v="10"/>
          <ac:picMkLst>
            <pc:docMk/>
            <pc:sldMk cId="3631965318" sldId="281"/>
            <ac:picMk id="5" creationId="{DE67F18C-2B78-4B90-80D9-8359A6873686}"/>
          </ac:picMkLst>
        </pc:picChg>
      </pc:sldChg>
    </pc:docChg>
  </pc:docChgLst>
  <pc:docChgLst>
    <pc:chgData name="Utente guest" providerId="Windows Live" clId="Web-{7851C15A-E464-4AED-A9FF-42EE1D347B2B}"/>
    <pc:docChg chg="modSld">
      <pc:chgData name="Utente guest" userId="" providerId="Windows Live" clId="Web-{7851C15A-E464-4AED-A9FF-42EE1D347B2B}" dt="2022-02-16T12:57:34.519" v="164"/>
      <pc:docMkLst>
        <pc:docMk/>
      </pc:docMkLst>
      <pc:sldChg chg="modSp">
        <pc:chgData name="Utente guest" userId="" providerId="Windows Live" clId="Web-{7851C15A-E464-4AED-A9FF-42EE1D347B2B}" dt="2022-02-16T12:57:34.519" v="164"/>
        <pc:sldMkLst>
          <pc:docMk/>
          <pc:sldMk cId="1898189753" sldId="266"/>
        </pc:sldMkLst>
        <pc:spChg chg="mod">
          <ac:chgData name="Utente guest" userId="" providerId="Windows Live" clId="Web-{7851C15A-E464-4AED-A9FF-42EE1D347B2B}" dt="2022-02-16T12:57:34.519" v="164"/>
          <ac:spMkLst>
            <pc:docMk/>
            <pc:sldMk cId="1898189753" sldId="266"/>
            <ac:spMk id="4" creationId="{F6967CE3-3CAF-4A4F-8EAA-F7D0FC5EE198}"/>
          </ac:spMkLst>
        </pc:spChg>
      </pc:sldChg>
    </pc:docChg>
  </pc:docChgLst>
  <pc:docChgLst>
    <pc:chgData name="Utente guest" providerId="Windows Live" clId="Web-{95EF844F-C151-4AA5-B79E-3D1CE8D4FF11}"/>
    <pc:docChg chg="modSld">
      <pc:chgData name="Utente guest" userId="" providerId="Windows Live" clId="Web-{95EF844F-C151-4AA5-B79E-3D1CE8D4FF11}" dt="2022-02-17T17:22:55.902" v="116"/>
      <pc:docMkLst>
        <pc:docMk/>
      </pc:docMkLst>
      <pc:sldChg chg="modSp">
        <pc:chgData name="Utente guest" userId="" providerId="Windows Live" clId="Web-{95EF844F-C151-4AA5-B79E-3D1CE8D4FF11}" dt="2022-02-17T17:09:50.931" v="44" actId="20577"/>
        <pc:sldMkLst>
          <pc:docMk/>
          <pc:sldMk cId="2233375670" sldId="267"/>
        </pc:sldMkLst>
        <pc:spChg chg="mod">
          <ac:chgData name="Utente guest" userId="" providerId="Windows Live" clId="Web-{95EF844F-C151-4AA5-B79E-3D1CE8D4FF11}" dt="2022-02-17T17:02:44.405" v="23" actId="20577"/>
          <ac:spMkLst>
            <pc:docMk/>
            <pc:sldMk cId="2233375670" sldId="267"/>
            <ac:spMk id="2" creationId="{31766B83-95E0-4DDB-8937-B171E819AE3F}"/>
          </ac:spMkLst>
        </pc:spChg>
        <pc:spChg chg="mod">
          <ac:chgData name="Utente guest" userId="" providerId="Windows Live" clId="Web-{95EF844F-C151-4AA5-B79E-3D1CE8D4FF11}" dt="2022-02-17T17:09:50.931" v="44" actId="20577"/>
          <ac:spMkLst>
            <pc:docMk/>
            <pc:sldMk cId="2233375670" sldId="267"/>
            <ac:spMk id="4" creationId="{287FE235-C8E1-44A7-A979-50E8189E04D6}"/>
          </ac:spMkLst>
        </pc:spChg>
      </pc:sldChg>
      <pc:sldChg chg="addSp delSp modSp">
        <pc:chgData name="Utente guest" userId="" providerId="Windows Live" clId="Web-{95EF844F-C151-4AA5-B79E-3D1CE8D4FF11}" dt="2022-02-17T17:11:25.042" v="61" actId="20577"/>
        <pc:sldMkLst>
          <pc:docMk/>
          <pc:sldMk cId="2917506523" sldId="268"/>
        </pc:sldMkLst>
        <pc:spChg chg="mod">
          <ac:chgData name="Utente guest" userId="" providerId="Windows Live" clId="Web-{95EF844F-C151-4AA5-B79E-3D1CE8D4FF11}" dt="2022-02-17T17:11:25.042" v="61" actId="20577"/>
          <ac:spMkLst>
            <pc:docMk/>
            <pc:sldMk cId="2917506523" sldId="268"/>
            <ac:spMk id="2" creationId="{6DD27F6C-BDF4-44DC-9DCC-45FAF4F6FD18}"/>
          </ac:spMkLst>
        </pc:spChg>
        <pc:spChg chg="del">
          <ac:chgData name="Utente guest" userId="" providerId="Windows Live" clId="Web-{95EF844F-C151-4AA5-B79E-3D1CE8D4FF11}" dt="2022-02-17T17:05:37.128" v="38"/>
          <ac:spMkLst>
            <pc:docMk/>
            <pc:sldMk cId="2917506523" sldId="268"/>
            <ac:spMk id="3" creationId="{DCE70804-57DF-4983-AA55-6D22291B7C7C}"/>
          </ac:spMkLst>
        </pc:spChg>
        <pc:spChg chg="mod">
          <ac:chgData name="Utente guest" userId="" providerId="Windows Live" clId="Web-{95EF844F-C151-4AA5-B79E-3D1CE8D4FF11}" dt="2022-02-17T17:09:55.837" v="45" actId="20577"/>
          <ac:spMkLst>
            <pc:docMk/>
            <pc:sldMk cId="2917506523" sldId="268"/>
            <ac:spMk id="4" creationId="{02363809-D8AD-455B-8A97-81E7AB8E0A5F}"/>
          </ac:spMkLst>
        </pc:spChg>
        <pc:picChg chg="add mod ord modCrop">
          <ac:chgData name="Utente guest" userId="" providerId="Windows Live" clId="Web-{95EF844F-C151-4AA5-B79E-3D1CE8D4FF11}" dt="2022-02-17T17:05:37.128" v="38"/>
          <ac:picMkLst>
            <pc:docMk/>
            <pc:sldMk cId="2917506523" sldId="268"/>
            <ac:picMk id="5" creationId="{97141909-7C92-40B3-B8D3-5A5A84AEB7B0}"/>
          </ac:picMkLst>
        </pc:picChg>
      </pc:sldChg>
      <pc:sldChg chg="addSp delSp modSp">
        <pc:chgData name="Utente guest" userId="" providerId="Windows Live" clId="Web-{95EF844F-C151-4AA5-B79E-3D1CE8D4FF11}" dt="2022-02-17T17:20:47.727" v="115" actId="20577"/>
        <pc:sldMkLst>
          <pc:docMk/>
          <pc:sldMk cId="187192089" sldId="269"/>
        </pc:sldMkLst>
        <pc:spChg chg="mod">
          <ac:chgData name="Utente guest" userId="" providerId="Windows Live" clId="Web-{95EF844F-C151-4AA5-B79E-3D1CE8D4FF11}" dt="2022-02-17T17:11:35.167" v="84" actId="20577"/>
          <ac:spMkLst>
            <pc:docMk/>
            <pc:sldMk cId="187192089" sldId="269"/>
            <ac:spMk id="2" creationId="{C8BE587A-B63F-41F5-AF6E-FDB96D6223E7}"/>
          </ac:spMkLst>
        </pc:spChg>
        <pc:spChg chg="del">
          <ac:chgData name="Utente guest" userId="" providerId="Windows Live" clId="Web-{95EF844F-C151-4AA5-B79E-3D1CE8D4FF11}" dt="2022-02-17T17:15:01.391" v="90"/>
          <ac:spMkLst>
            <pc:docMk/>
            <pc:sldMk cId="187192089" sldId="269"/>
            <ac:spMk id="3" creationId="{BBEA0E96-1372-418C-A1B1-29A19E8D6043}"/>
          </ac:spMkLst>
        </pc:spChg>
        <pc:spChg chg="mod">
          <ac:chgData name="Utente guest" userId="" providerId="Windows Live" clId="Web-{95EF844F-C151-4AA5-B79E-3D1CE8D4FF11}" dt="2022-02-17T17:20:47.727" v="115" actId="20577"/>
          <ac:spMkLst>
            <pc:docMk/>
            <pc:sldMk cId="187192089" sldId="269"/>
            <ac:spMk id="4" creationId="{C5C207DC-3FEA-4498-80D4-3553DE5BF35D}"/>
          </ac:spMkLst>
        </pc:spChg>
        <pc:picChg chg="add mod ord modCrop">
          <ac:chgData name="Utente guest" userId="" providerId="Windows Live" clId="Web-{95EF844F-C151-4AA5-B79E-3D1CE8D4FF11}" dt="2022-02-17T17:15:01.391" v="90"/>
          <ac:picMkLst>
            <pc:docMk/>
            <pc:sldMk cId="187192089" sldId="269"/>
            <ac:picMk id="5" creationId="{D27B5110-D6A2-4A1F-AEC4-02D272D7A111}"/>
          </ac:picMkLst>
        </pc:picChg>
      </pc:sldChg>
      <pc:sldChg chg="addSp delSp modSp">
        <pc:chgData name="Utente guest" userId="" providerId="Windows Live" clId="Web-{95EF844F-C151-4AA5-B79E-3D1CE8D4FF11}" dt="2022-02-17T17:22:55.902" v="116"/>
        <pc:sldMkLst>
          <pc:docMk/>
          <pc:sldMk cId="754011435" sldId="270"/>
        </pc:sldMkLst>
        <pc:spChg chg="mod">
          <ac:chgData name="Utente guest" userId="" providerId="Windows Live" clId="Web-{95EF844F-C151-4AA5-B79E-3D1CE8D4FF11}" dt="2022-02-17T17:18:20.255" v="97" actId="20577"/>
          <ac:spMkLst>
            <pc:docMk/>
            <pc:sldMk cId="754011435" sldId="270"/>
            <ac:spMk id="2" creationId="{45974998-1705-4535-95C6-62374BD2DB5A}"/>
          </ac:spMkLst>
        </pc:spChg>
        <pc:spChg chg="del">
          <ac:chgData name="Utente guest" userId="" providerId="Windows Live" clId="Web-{95EF844F-C151-4AA5-B79E-3D1CE8D4FF11}" dt="2022-02-17T17:22:55.902" v="116"/>
          <ac:spMkLst>
            <pc:docMk/>
            <pc:sldMk cId="754011435" sldId="270"/>
            <ac:spMk id="3" creationId="{EA2EB43C-6226-4085-8A33-14CE3385DCB5}"/>
          </ac:spMkLst>
        </pc:spChg>
        <pc:spChg chg="mod">
          <ac:chgData name="Utente guest" userId="" providerId="Windows Live" clId="Web-{95EF844F-C151-4AA5-B79E-3D1CE8D4FF11}" dt="2022-02-17T17:19:15.553" v="105"/>
          <ac:spMkLst>
            <pc:docMk/>
            <pc:sldMk cId="754011435" sldId="270"/>
            <ac:spMk id="4" creationId="{FE5B5BB9-7B96-4DBA-8D0F-82CF35391B62}"/>
          </ac:spMkLst>
        </pc:spChg>
        <pc:picChg chg="add mod ord modCrop">
          <ac:chgData name="Utente guest" userId="" providerId="Windows Live" clId="Web-{95EF844F-C151-4AA5-B79E-3D1CE8D4FF11}" dt="2022-02-17T17:22:55.902" v="116"/>
          <ac:picMkLst>
            <pc:docMk/>
            <pc:sldMk cId="754011435" sldId="270"/>
            <ac:picMk id="5" creationId="{FEBCCBE5-5928-49F1-8160-BB1A1EADF699}"/>
          </ac:picMkLst>
        </pc:picChg>
      </pc:sldChg>
    </pc:docChg>
  </pc:docChgLst>
  <pc:docChgLst>
    <pc:chgData name="Utente guest" providerId="Windows Live" clId="Web-{0197FBB0-B9C0-48F8-BA74-C92968564CE9}"/>
    <pc:docChg chg="modSld">
      <pc:chgData name="Utente guest" userId="" providerId="Windows Live" clId="Web-{0197FBB0-B9C0-48F8-BA74-C92968564CE9}" dt="2022-02-17T16:46:02.487" v="7"/>
      <pc:docMkLst>
        <pc:docMk/>
      </pc:docMkLst>
      <pc:sldChg chg="addSp delSp modSp">
        <pc:chgData name="Utente guest" userId="" providerId="Windows Live" clId="Web-{0197FBB0-B9C0-48F8-BA74-C92968564CE9}" dt="2022-02-17T16:46:02.487" v="7"/>
        <pc:sldMkLst>
          <pc:docMk/>
          <pc:sldMk cId="2233375670" sldId="267"/>
        </pc:sldMkLst>
        <pc:spChg chg="mod">
          <ac:chgData name="Utente guest" userId="" providerId="Windows Live" clId="Web-{0197FBB0-B9C0-48F8-BA74-C92968564CE9}" dt="2022-02-17T16:44:21.450" v="6" actId="20577"/>
          <ac:spMkLst>
            <pc:docMk/>
            <pc:sldMk cId="2233375670" sldId="267"/>
            <ac:spMk id="2" creationId="{31766B83-95E0-4DDB-8937-B171E819AE3F}"/>
          </ac:spMkLst>
        </pc:spChg>
        <pc:spChg chg="del">
          <ac:chgData name="Utente guest" userId="" providerId="Windows Live" clId="Web-{0197FBB0-B9C0-48F8-BA74-C92968564CE9}" dt="2022-02-17T16:46:02.487" v="7"/>
          <ac:spMkLst>
            <pc:docMk/>
            <pc:sldMk cId="2233375670" sldId="267"/>
            <ac:spMk id="3" creationId="{999FF6B6-3CAA-48FA-876D-E0BAF34D4550}"/>
          </ac:spMkLst>
        </pc:spChg>
        <pc:picChg chg="add mod ord modCrop">
          <ac:chgData name="Utente guest" userId="" providerId="Windows Live" clId="Web-{0197FBB0-B9C0-48F8-BA74-C92968564CE9}" dt="2022-02-17T16:46:02.487" v="7"/>
          <ac:picMkLst>
            <pc:docMk/>
            <pc:sldMk cId="2233375670" sldId="267"/>
            <ac:picMk id="5" creationId="{98A018D6-2E4A-43CF-B183-58530A239F37}"/>
          </ac:picMkLst>
        </pc:picChg>
      </pc:sldChg>
    </pc:docChg>
  </pc:docChgLst>
  <pc:docChgLst>
    <pc:chgData name="Utente guest" providerId="Windows Live" clId="Web-{A8261F86-0C3D-4938-BC3F-414BC1C33A0B}"/>
    <pc:docChg chg="addSld">
      <pc:chgData name="Utente guest" userId="" providerId="Windows Live" clId="Web-{A8261F86-0C3D-4938-BC3F-414BC1C33A0B}" dt="2022-02-17T17:32:05.578" v="0"/>
      <pc:docMkLst>
        <pc:docMk/>
      </pc:docMkLst>
      <pc:sldChg chg="new">
        <pc:chgData name="Utente guest" userId="" providerId="Windows Live" clId="Web-{A8261F86-0C3D-4938-BC3F-414BC1C33A0B}" dt="2022-02-17T17:32:05.578" v="0"/>
        <pc:sldMkLst>
          <pc:docMk/>
          <pc:sldMk cId="3039750941" sldId="30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292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49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86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42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842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74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8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44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97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10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97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47CCC0B-E98C-41E6-9BF2-65FA5D51FC71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99E5649-0F6D-4BD6-89F8-15690F2ADA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80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08162D-4019-46E2-8405-6FEC90B0B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783080"/>
            <a:ext cx="8991600" cy="1645920"/>
          </a:xfrm>
        </p:spPr>
        <p:txBody>
          <a:bodyPr/>
          <a:lstStyle/>
          <a:p>
            <a:r>
              <a:rPr lang="it-IT" err="1"/>
              <a:t>Berühmte</a:t>
            </a:r>
            <a:r>
              <a:rPr lang="it-IT"/>
              <a:t> </a:t>
            </a:r>
            <a:r>
              <a:rPr lang="it-IT" err="1"/>
              <a:t>Sportler</a:t>
            </a:r>
            <a:r>
              <a:rPr lang="it-IT"/>
              <a:t>\</a:t>
            </a:r>
            <a:r>
              <a:rPr lang="it-IT" err="1"/>
              <a:t>innen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C9E5E4-7B22-4010-B9CE-0680EC73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009644"/>
            <a:ext cx="6801612" cy="1239894"/>
          </a:xfrm>
        </p:spPr>
        <p:txBody>
          <a:bodyPr/>
          <a:lstStyle/>
          <a:p>
            <a:r>
              <a:rPr lang="it-IT"/>
              <a:t>Franz Beckenbauer, Michael Schumacher, Michael Phelps und Steffi Graf.</a:t>
            </a:r>
          </a:p>
        </p:txBody>
      </p:sp>
    </p:spTree>
    <p:extLst>
      <p:ext uri="{BB962C8B-B14F-4D97-AF65-F5344CB8AC3E}">
        <p14:creationId xmlns:p14="http://schemas.microsoft.com/office/powerpoint/2010/main" val="383887899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D27F6C-BDF4-44DC-9DCC-45FAF4F6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Die </a:t>
            </a:r>
            <a:r>
              <a:rPr lang="it-IT" err="1"/>
              <a:t>Karriere</a:t>
            </a:r>
            <a:r>
              <a:rPr lang="it-IT"/>
              <a:t> von </a:t>
            </a:r>
            <a:r>
              <a:rPr lang="it-IT" err="1"/>
              <a:t>schumacher</a:t>
            </a:r>
          </a:p>
        </p:txBody>
      </p:sp>
      <p:pic>
        <p:nvPicPr>
          <p:cNvPr id="5" name="Immagine 5" descr="Immagine che contiene testo, persona, rosso, maschio&#10;&#10;Descrizione generata automaticamente">
            <a:extLst>
              <a:ext uri="{FF2B5EF4-FFF2-40B4-BE49-F238E27FC236}">
                <a16:creationId xmlns:a16="http://schemas.microsoft.com/office/drawing/2014/main" id="{97141909-7C92-40B3-B8D3-5A5A84AEB7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477" b="7477"/>
          <a:stretch/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363809-D8AD-455B-8A97-81E7AB8E0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888705" cy="2298420"/>
          </a:xfrm>
        </p:spPr>
        <p:txBody>
          <a:bodyPr>
            <a:normAutofit/>
          </a:bodyPr>
          <a:lstStyle/>
          <a:p>
            <a:pPr algn="l"/>
            <a:r>
              <a:rPr lang="it-IT" sz="1800">
                <a:ea typeface="+mn-lt"/>
                <a:cs typeface="+mn-lt"/>
              </a:rPr>
              <a:t>Schumacher </a:t>
            </a:r>
            <a:r>
              <a:rPr lang="it-IT" sz="1800" err="1">
                <a:ea typeface="+mn-lt"/>
                <a:cs typeface="+mn-lt"/>
              </a:rPr>
              <a:t>mit</a:t>
            </a:r>
            <a:r>
              <a:rPr lang="it-IT" sz="1800">
                <a:ea typeface="+mn-lt"/>
                <a:cs typeface="+mn-lt"/>
              </a:rPr>
              <a:t> dem </a:t>
            </a:r>
            <a:r>
              <a:rPr lang="it-IT" sz="1800" err="1">
                <a:ea typeface="+mn-lt"/>
                <a:cs typeface="+mn-lt"/>
              </a:rPr>
              <a:t>Spitznamen</a:t>
            </a:r>
            <a:r>
              <a:rPr lang="it-IT" sz="1800">
                <a:ea typeface="+mn-lt"/>
                <a:cs typeface="+mn-lt"/>
              </a:rPr>
              <a:t> Kaiser </a:t>
            </a:r>
            <a:r>
              <a:rPr lang="it-IT" sz="1800" err="1">
                <a:ea typeface="+mn-lt"/>
                <a:cs typeface="+mn-lt"/>
              </a:rPr>
              <a:t>hält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einige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Premieren</a:t>
            </a:r>
            <a:r>
              <a:rPr lang="it-IT" sz="1800">
                <a:ea typeface="+mn-lt"/>
                <a:cs typeface="+mn-lt"/>
              </a:rPr>
              <a:t> in </a:t>
            </a:r>
            <a:r>
              <a:rPr lang="it-IT" sz="1800" err="1">
                <a:ea typeface="+mn-lt"/>
                <a:cs typeface="+mn-lt"/>
              </a:rPr>
              <a:t>der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Formel</a:t>
            </a:r>
            <a:r>
              <a:rPr lang="it-IT" sz="1800">
                <a:ea typeface="+mn-lt"/>
                <a:cs typeface="+mn-lt"/>
              </a:rPr>
              <a:t> 1. Bis zum 13. </a:t>
            </a:r>
            <a:r>
              <a:rPr lang="it-IT" sz="1800" err="1">
                <a:ea typeface="+mn-lt"/>
                <a:cs typeface="+mn-lt"/>
              </a:rPr>
              <a:t>Oktober</a:t>
            </a:r>
            <a:r>
              <a:rPr lang="it-IT" sz="1800">
                <a:ea typeface="+mn-lt"/>
                <a:cs typeface="+mn-lt"/>
              </a:rPr>
              <a:t> 2013 </a:t>
            </a:r>
            <a:r>
              <a:rPr lang="it-IT" sz="1800" err="1">
                <a:ea typeface="+mn-lt"/>
                <a:cs typeface="+mn-lt"/>
              </a:rPr>
              <a:t>hielt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auch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den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Rekord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aller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Zeiten</a:t>
            </a:r>
            <a:r>
              <a:rPr lang="it-IT" sz="1800">
                <a:ea typeface="+mn-lt"/>
                <a:cs typeface="+mn-lt"/>
              </a:rPr>
              <a:t> in </a:t>
            </a:r>
            <a:r>
              <a:rPr lang="it-IT" sz="1800" err="1">
                <a:ea typeface="+mn-lt"/>
                <a:cs typeface="+mn-lt"/>
              </a:rPr>
              <a:t>seiner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Karriere</a:t>
            </a:r>
            <a:r>
              <a:rPr lang="it-IT" sz="1800">
                <a:ea typeface="+mn-lt"/>
                <a:cs typeface="+mn-lt"/>
              </a:rPr>
              <a:t>. Schumacher </a:t>
            </a:r>
            <a:r>
              <a:rPr lang="it-IT" sz="1800" err="1">
                <a:ea typeface="+mn-lt"/>
                <a:cs typeface="+mn-lt"/>
              </a:rPr>
              <a:t>krönte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sich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als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erster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Deutscher</a:t>
            </a:r>
            <a:r>
              <a:rPr lang="it-IT" sz="1800">
                <a:ea typeface="+mn-lt"/>
                <a:cs typeface="+mn-lt"/>
              </a:rPr>
              <a:t> zum </a:t>
            </a:r>
            <a:r>
              <a:rPr lang="it-IT" sz="1800" err="1">
                <a:ea typeface="+mn-lt"/>
                <a:cs typeface="+mn-lt"/>
              </a:rPr>
              <a:t>Weltmeister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der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Formel</a:t>
            </a:r>
            <a:r>
              <a:rPr lang="it-IT" sz="1800">
                <a:ea typeface="+mn-lt"/>
                <a:cs typeface="+mn-lt"/>
              </a:rPr>
              <a:t> 1.</a:t>
            </a: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9175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BE587A-B63F-41F5-AF6E-FDB96D62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Die </a:t>
            </a:r>
            <a:r>
              <a:rPr lang="it-IT" err="1"/>
              <a:t>karriere</a:t>
            </a:r>
            <a:r>
              <a:rPr lang="it-IT"/>
              <a:t> von </a:t>
            </a:r>
            <a:r>
              <a:rPr lang="it-IT" err="1"/>
              <a:t>schumacher</a:t>
            </a:r>
          </a:p>
        </p:txBody>
      </p:sp>
      <p:pic>
        <p:nvPicPr>
          <p:cNvPr id="5" name="Immagine 5" descr="Immagine che contiene persona, uomo, rosso, maschio&#10;&#10;Descrizione generata automaticamente">
            <a:extLst>
              <a:ext uri="{FF2B5EF4-FFF2-40B4-BE49-F238E27FC236}">
                <a16:creationId xmlns:a16="http://schemas.microsoft.com/office/drawing/2014/main" id="{D27B5110-D6A2-4A1F-AEC4-02D272D7A1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656" r="16656"/>
          <a:stretch/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C207DC-3FEA-4498-80D4-3553DE5BF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993088" cy="2454995"/>
          </a:xfrm>
        </p:spPr>
        <p:txBody>
          <a:bodyPr>
            <a:noAutofit/>
          </a:bodyPr>
          <a:lstStyle/>
          <a:p>
            <a:pPr algn="l"/>
            <a:r>
              <a:rPr lang="it-IT" sz="1800">
                <a:ea typeface="+mn-lt"/>
                <a:cs typeface="+mn-lt"/>
              </a:rPr>
              <a:t>Bis zum 13. </a:t>
            </a:r>
            <a:r>
              <a:rPr lang="it-IT" sz="1800" err="1">
                <a:ea typeface="+mn-lt"/>
                <a:cs typeface="+mn-lt"/>
              </a:rPr>
              <a:t>Oktober</a:t>
            </a:r>
            <a:r>
              <a:rPr lang="it-IT" sz="1800">
                <a:ea typeface="+mn-lt"/>
                <a:cs typeface="+mn-lt"/>
              </a:rPr>
              <a:t> 2013 </a:t>
            </a:r>
            <a:r>
              <a:rPr lang="it-IT" sz="1800" err="1">
                <a:ea typeface="+mn-lt"/>
                <a:cs typeface="+mn-lt"/>
              </a:rPr>
              <a:t>hielt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auch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den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Rekord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aller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Zeiten</a:t>
            </a:r>
            <a:r>
              <a:rPr lang="it-IT" sz="1800">
                <a:ea typeface="+mn-lt"/>
                <a:cs typeface="+mn-lt"/>
              </a:rPr>
              <a:t> in </a:t>
            </a:r>
            <a:r>
              <a:rPr lang="it-IT" sz="1800" err="1">
                <a:ea typeface="+mn-lt"/>
                <a:cs typeface="+mn-lt"/>
              </a:rPr>
              <a:t>seiner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Karriere</a:t>
            </a:r>
            <a:r>
              <a:rPr lang="it-IT" sz="1800">
                <a:ea typeface="+mn-lt"/>
                <a:cs typeface="+mn-lt"/>
              </a:rPr>
              <a:t>. Schumacher </a:t>
            </a:r>
            <a:r>
              <a:rPr lang="it-IT" sz="1800" err="1">
                <a:ea typeface="+mn-lt"/>
                <a:cs typeface="+mn-lt"/>
              </a:rPr>
              <a:t>krönte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sich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als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erster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Deutscher</a:t>
            </a:r>
            <a:r>
              <a:rPr lang="it-IT" sz="1800">
                <a:ea typeface="+mn-lt"/>
                <a:cs typeface="+mn-lt"/>
              </a:rPr>
              <a:t> zum </a:t>
            </a:r>
            <a:r>
              <a:rPr lang="it-IT" sz="1800" err="1">
                <a:ea typeface="+mn-lt"/>
                <a:cs typeface="+mn-lt"/>
              </a:rPr>
              <a:t>Weltmeister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der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Formel</a:t>
            </a:r>
            <a:r>
              <a:rPr lang="it-IT" sz="1800">
                <a:ea typeface="+mn-lt"/>
                <a:cs typeface="+mn-lt"/>
              </a:rPr>
              <a:t> 1. </a:t>
            </a:r>
            <a:r>
              <a:rPr lang="it-IT" sz="1800" err="1">
                <a:ea typeface="+mn-lt"/>
                <a:cs typeface="+mn-lt"/>
              </a:rPr>
              <a:t>Ende</a:t>
            </a:r>
            <a:r>
              <a:rPr lang="it-IT" sz="1800">
                <a:ea typeface="+mn-lt"/>
                <a:cs typeface="+mn-lt"/>
              </a:rPr>
              <a:t> 2006 </a:t>
            </a:r>
            <a:r>
              <a:rPr lang="it-IT" sz="1800" err="1">
                <a:ea typeface="+mn-lt"/>
                <a:cs typeface="+mn-lt"/>
              </a:rPr>
              <a:t>schied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erstmals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aus</a:t>
            </a:r>
            <a:r>
              <a:rPr lang="it-IT" sz="1800">
                <a:ea typeface="+mn-lt"/>
                <a:cs typeface="+mn-lt"/>
              </a:rPr>
              <a:t>, </a:t>
            </a:r>
            <a:r>
              <a:rPr lang="it-IT" sz="1800" err="1">
                <a:ea typeface="+mn-lt"/>
                <a:cs typeface="+mn-lt"/>
              </a:rPr>
              <a:t>entschied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sich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aber</a:t>
            </a:r>
            <a:r>
              <a:rPr lang="it-IT" sz="1800">
                <a:ea typeface="+mn-lt"/>
                <a:cs typeface="+mn-lt"/>
              </a:rPr>
              <a:t>, in </a:t>
            </a:r>
            <a:r>
              <a:rPr lang="it-IT" sz="1800" err="1">
                <a:ea typeface="+mn-lt"/>
                <a:cs typeface="+mn-lt"/>
              </a:rPr>
              <a:t>der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Saison</a:t>
            </a:r>
            <a:r>
              <a:rPr lang="it-IT" sz="1800">
                <a:ea typeface="+mn-lt"/>
                <a:cs typeface="+mn-lt"/>
              </a:rPr>
              <a:t> 2010 </a:t>
            </a:r>
            <a:r>
              <a:rPr lang="it-IT" sz="1800" err="1">
                <a:ea typeface="+mn-lt"/>
                <a:cs typeface="+mn-lt"/>
              </a:rPr>
              <a:t>mit</a:t>
            </a:r>
            <a:r>
              <a:rPr lang="it-IT" sz="1800">
                <a:ea typeface="+mn-lt"/>
                <a:cs typeface="+mn-lt"/>
              </a:rPr>
              <a:t> Mercedes in </a:t>
            </a:r>
            <a:r>
              <a:rPr lang="it-IT" sz="1800" err="1">
                <a:ea typeface="+mn-lt"/>
                <a:cs typeface="+mn-lt"/>
              </a:rPr>
              <a:t>den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Rennsport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zurückzukehren</a:t>
            </a:r>
            <a:r>
              <a:rPr lang="it-IT" sz="1800">
                <a:ea typeface="+mn-lt"/>
                <a:cs typeface="+mn-lt"/>
              </a:rPr>
              <a:t>, </a:t>
            </a:r>
            <a:r>
              <a:rPr lang="it-IT" sz="1800" err="1">
                <a:ea typeface="+mn-lt"/>
                <a:cs typeface="+mn-lt"/>
              </a:rPr>
              <a:t>bevor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sich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endgültig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zurückzog</a:t>
            </a:r>
            <a:r>
              <a:rPr lang="it-IT" sz="1800">
                <a:ea typeface="+mn-lt"/>
                <a:cs typeface="+mn-lt"/>
              </a:rPr>
              <a:t> </a:t>
            </a:r>
            <a:r>
              <a:rPr lang="it-IT" sz="1800" err="1">
                <a:ea typeface="+mn-lt"/>
                <a:cs typeface="+mn-lt"/>
              </a:rPr>
              <a:t>ende</a:t>
            </a:r>
            <a:r>
              <a:rPr lang="it-IT" sz="1800">
                <a:ea typeface="+mn-lt"/>
                <a:cs typeface="+mn-lt"/>
              </a:rPr>
              <a:t> 2012.</a:t>
            </a: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871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974998-1705-4535-95C6-62374BD2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Das</a:t>
            </a:r>
            <a:r>
              <a:rPr lang="it-IT"/>
              <a:t> </a:t>
            </a:r>
            <a:r>
              <a:rPr lang="it-IT" err="1"/>
              <a:t>koma</a:t>
            </a: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FEBCCBE5-5928-49F1-8160-BB1A1EADF6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773" b="5773"/>
          <a:stretch/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5B5BB9-7B96-4DBA-8D0F-82CF35391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993087" cy="1348530"/>
          </a:xfrm>
        </p:spPr>
        <p:txBody>
          <a:bodyPr>
            <a:noAutofit/>
          </a:bodyPr>
          <a:lstStyle/>
          <a:p>
            <a:pPr algn="l"/>
            <a:r>
              <a:rPr lang="it-IT" sz="2000" err="1">
                <a:ea typeface="+mn-lt"/>
                <a:cs typeface="+mn-lt"/>
              </a:rPr>
              <a:t>Am</a:t>
            </a:r>
            <a:r>
              <a:rPr lang="it-IT" sz="2000">
                <a:ea typeface="+mn-lt"/>
                <a:cs typeface="+mn-lt"/>
              </a:rPr>
              <a:t> 29. </a:t>
            </a:r>
            <a:r>
              <a:rPr lang="it-IT" sz="2000" err="1">
                <a:ea typeface="+mn-lt"/>
                <a:cs typeface="+mn-lt"/>
              </a:rPr>
              <a:t>Dezember</a:t>
            </a:r>
            <a:r>
              <a:rPr lang="it-IT" sz="2000">
                <a:ea typeface="+mn-lt"/>
                <a:cs typeface="+mn-lt"/>
              </a:rPr>
              <a:t> 2013 </a:t>
            </a:r>
            <a:r>
              <a:rPr lang="it-IT" sz="2000" err="1">
                <a:ea typeface="+mn-lt"/>
                <a:cs typeface="+mn-lt"/>
              </a:rPr>
              <a:t>wurde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er</a:t>
            </a:r>
            <a:r>
              <a:rPr lang="it-IT" sz="2000">
                <a:ea typeface="+mn-lt"/>
                <a:cs typeface="+mn-lt"/>
              </a:rPr>
              <a:t> bei </a:t>
            </a:r>
            <a:r>
              <a:rPr lang="it-IT" sz="2000" err="1">
                <a:ea typeface="+mn-lt"/>
                <a:cs typeface="+mn-lt"/>
              </a:rPr>
              <a:t>einem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Unfall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auf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einer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Skipiste</a:t>
            </a:r>
            <a:r>
              <a:rPr lang="it-IT" sz="2000">
                <a:ea typeface="+mn-lt"/>
                <a:cs typeface="+mn-lt"/>
              </a:rPr>
              <a:t> in </a:t>
            </a:r>
            <a:r>
              <a:rPr lang="it-IT" sz="2000" err="1">
                <a:ea typeface="+mn-lt"/>
                <a:cs typeface="+mn-lt"/>
              </a:rPr>
              <a:t>Méribel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schwer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verletzt</a:t>
            </a:r>
            <a:r>
              <a:rPr lang="it-IT" sz="2000">
                <a:ea typeface="+mn-lt"/>
                <a:cs typeface="+mn-lt"/>
              </a:rPr>
              <a:t> und lag </a:t>
            </a:r>
            <a:r>
              <a:rPr lang="it-IT" sz="2000" err="1">
                <a:ea typeface="+mn-lt"/>
                <a:cs typeface="+mn-lt"/>
              </a:rPr>
              <a:t>dafür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mehrere</a:t>
            </a:r>
            <a:r>
              <a:rPr lang="it-IT" sz="2000">
                <a:ea typeface="+mn-lt"/>
                <a:cs typeface="+mn-lt"/>
              </a:rPr>
              <a:t> Monate </a:t>
            </a:r>
            <a:r>
              <a:rPr lang="it-IT" sz="2000" err="1">
                <a:ea typeface="+mn-lt"/>
                <a:cs typeface="+mn-lt"/>
              </a:rPr>
              <a:t>im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medizinisch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bedingten</a:t>
            </a:r>
            <a:r>
              <a:rPr lang="it-IT" sz="2000">
                <a:ea typeface="+mn-lt"/>
                <a:cs typeface="+mn-lt"/>
              </a:rPr>
              <a:t> </a:t>
            </a:r>
            <a:r>
              <a:rPr lang="it-IT" sz="2000" err="1">
                <a:ea typeface="+mn-lt"/>
                <a:cs typeface="+mn-lt"/>
              </a:rPr>
              <a:t>Koma</a:t>
            </a:r>
            <a:r>
              <a:rPr lang="it-IT" sz="2000">
                <a:ea typeface="+mn-lt"/>
                <a:cs typeface="+mn-lt"/>
              </a:rPr>
              <a:t>.</a:t>
            </a: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7540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9829AA-8369-4EE6-929E-A3B365F4B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2482" y="2212681"/>
            <a:ext cx="8002021" cy="272213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it-IT" sz="2800" err="1">
                <a:ea typeface="+mn-lt"/>
                <a:cs typeface="+mn-lt"/>
              </a:rPr>
              <a:t>Ich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wähle</a:t>
            </a:r>
            <a:r>
              <a:rPr lang="it-IT" sz="2800">
                <a:ea typeface="+mn-lt"/>
                <a:cs typeface="+mn-lt"/>
              </a:rPr>
              <a:t> Michael Schumacher, </a:t>
            </a:r>
            <a:r>
              <a:rPr lang="it-IT" sz="2800" err="1">
                <a:ea typeface="+mn-lt"/>
                <a:cs typeface="+mn-lt"/>
              </a:rPr>
              <a:t>weil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ich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ihn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einen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sehr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guten</a:t>
            </a:r>
            <a:r>
              <a:rPr lang="it-IT" sz="2800">
                <a:ea typeface="+mn-lt"/>
                <a:cs typeface="+mn-lt"/>
              </a:rPr>
              <a:t> und </a:t>
            </a:r>
            <a:r>
              <a:rPr lang="it-IT" sz="2800" err="1">
                <a:ea typeface="+mn-lt"/>
                <a:cs typeface="+mn-lt"/>
              </a:rPr>
              <a:t>fantastischen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Sportler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finde</a:t>
            </a:r>
            <a:r>
              <a:rPr lang="it-IT" sz="2800">
                <a:ea typeface="+mn-lt"/>
                <a:cs typeface="+mn-lt"/>
              </a:rPr>
              <a:t>. </a:t>
            </a:r>
            <a:r>
              <a:rPr lang="it-IT" sz="2800" err="1">
                <a:ea typeface="+mn-lt"/>
                <a:cs typeface="+mn-lt"/>
              </a:rPr>
              <a:t>Auch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wenn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ich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den</a:t>
            </a:r>
            <a:r>
              <a:rPr lang="it-IT" sz="2800">
                <a:ea typeface="+mn-lt"/>
                <a:cs typeface="+mn-lt"/>
              </a:rPr>
              <a:t> Sport </a:t>
            </a:r>
            <a:r>
              <a:rPr lang="it-IT" sz="2800" err="1">
                <a:ea typeface="+mn-lt"/>
                <a:cs typeface="+mn-lt"/>
              </a:rPr>
              <a:t>nicht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verfolge</a:t>
            </a:r>
            <a:r>
              <a:rPr lang="it-IT" sz="2800">
                <a:ea typeface="+mn-lt"/>
                <a:cs typeface="+mn-lt"/>
              </a:rPr>
              <a:t>, </a:t>
            </a:r>
            <a:r>
              <a:rPr lang="it-IT" sz="2800" err="1">
                <a:ea typeface="+mn-lt"/>
                <a:cs typeface="+mn-lt"/>
              </a:rPr>
              <a:t>finde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ich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ihn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einen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guten</a:t>
            </a:r>
            <a:r>
              <a:rPr lang="it-IT" sz="2800">
                <a:ea typeface="+mn-lt"/>
                <a:cs typeface="+mn-lt"/>
              </a:rPr>
              <a:t> </a:t>
            </a:r>
            <a:r>
              <a:rPr lang="it-IT" sz="2800" err="1">
                <a:ea typeface="+mn-lt"/>
                <a:cs typeface="+mn-lt"/>
              </a:rPr>
              <a:t>Athleten</a:t>
            </a:r>
            <a:r>
              <a:rPr lang="it-IT" sz="2800">
                <a:ea typeface="+mn-lt"/>
                <a:cs typeface="+mn-lt"/>
              </a:rPr>
              <a:t>.</a:t>
            </a:r>
            <a:endParaRPr lang="it-IT" sz="2800" err="1"/>
          </a:p>
        </p:txBody>
      </p:sp>
    </p:spTree>
    <p:extLst>
      <p:ext uri="{BB962C8B-B14F-4D97-AF65-F5344CB8AC3E}">
        <p14:creationId xmlns:p14="http://schemas.microsoft.com/office/powerpoint/2010/main" val="303975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31FF3-1CF7-4CCC-9BF1-5DF99BF6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Steffi </a:t>
            </a:r>
            <a:r>
              <a:rPr lang="it-IT" err="1"/>
              <a:t>graf</a:t>
            </a:r>
            <a:endParaRPr lang="it-IT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456C5C5-9AA3-4CD4-81F8-8660D9920C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455" r="204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25F1AC-5263-4FAB-8F4D-EFB8706D4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2400" err="1"/>
              <a:t>Stefanie</a:t>
            </a:r>
            <a:r>
              <a:rPr lang="it-IT" sz="2400"/>
              <a:t> Maria " Steffi" Graf </a:t>
            </a:r>
            <a:r>
              <a:rPr lang="it-IT" sz="2400">
                <a:ea typeface="+mn-lt"/>
                <a:cs typeface="+mn-lt"/>
              </a:rPr>
              <a:t>è una ex tennista tedesca e una delle atlete più famose del mondo. 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5252601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A22DB-C5A2-4E68-AD0F-75CD63DF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La sua vita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835A9F-B91F-4D4D-A482-AEEE8EF2F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sz="2400"/>
              <a:t>Steffi Graf è nato il 14 </a:t>
            </a:r>
            <a:r>
              <a:rPr lang="it-IT" sz="2400">
                <a:ea typeface="+mn-lt"/>
                <a:cs typeface="+mn-lt"/>
              </a:rPr>
              <a:t>giugno 1969 a Mannheim. Ha iniziato a giocare a tennis all'età di 3 anni e è sempre stata chiamata una bambina prodigio.</a:t>
            </a:r>
            <a:endParaRPr lang="it-IT" sz="2400"/>
          </a:p>
        </p:txBody>
      </p:sp>
      <p:pic>
        <p:nvPicPr>
          <p:cNvPr id="9" name="Grafik 9" descr="Ein Bild, das Tennis, Sportwettkampf, Schläger, Person enthält.&#10;&#10;Beschreibung automatisch generiert.">
            <a:extLst>
              <a:ext uri="{FF2B5EF4-FFF2-40B4-BE49-F238E27FC236}">
                <a16:creationId xmlns:a16="http://schemas.microsoft.com/office/drawing/2014/main" id="{39CE47DD-8619-4D9C-B177-1F6C9F4101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948" r="24948"/>
          <a:stretch/>
        </p:blipFill>
        <p:spPr>
          <a:xfrm>
            <a:off x="6086474" y="0"/>
            <a:ext cx="6102097" cy="6858000"/>
          </a:xfrm>
        </p:spPr>
      </p:pic>
    </p:spTree>
    <p:extLst>
      <p:ext uri="{BB962C8B-B14F-4D97-AF65-F5344CB8AC3E}">
        <p14:creationId xmlns:p14="http://schemas.microsoft.com/office/powerpoint/2010/main" val="1505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2E61E-3BA1-47E4-A27F-F2EBF2E3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famiglia</a:t>
            </a:r>
          </a:p>
        </p:txBody>
      </p:sp>
      <p:pic>
        <p:nvPicPr>
          <p:cNvPr id="5" name="Grafik 5" descr="Ein Bild, das Person, Boden, draußen, Personen enthält.&#10;&#10;Beschreibung automatisch generiert.">
            <a:extLst>
              <a:ext uri="{FF2B5EF4-FFF2-40B4-BE49-F238E27FC236}">
                <a16:creationId xmlns:a16="http://schemas.microsoft.com/office/drawing/2014/main" id="{5466C253-69B7-4F77-9C90-30D04AD5B8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604" b="12604"/>
          <a:stretch/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0241E6-A0FB-45C7-991A-158E489DA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it-IT" sz="2400">
                <a:ea typeface="+mn-lt"/>
                <a:cs typeface="+mn-lt"/>
              </a:rPr>
              <a:t>Ha due figli chiamati </a:t>
            </a:r>
            <a:r>
              <a:rPr lang="it-IT" sz="2400" err="1">
                <a:ea typeface="+mn-lt"/>
                <a:cs typeface="+mn-lt"/>
              </a:rPr>
              <a:t>Jaden</a:t>
            </a:r>
            <a:r>
              <a:rPr lang="it-IT" sz="2400">
                <a:ea typeface="+mn-lt"/>
                <a:cs typeface="+mn-lt"/>
              </a:rPr>
              <a:t> </a:t>
            </a:r>
            <a:r>
              <a:rPr lang="it-IT" sz="2400" err="1">
                <a:ea typeface="+mn-lt"/>
                <a:cs typeface="+mn-lt"/>
              </a:rPr>
              <a:t>Gil</a:t>
            </a:r>
            <a:r>
              <a:rPr lang="it-IT" sz="2400">
                <a:ea typeface="+mn-lt"/>
                <a:cs typeface="+mn-lt"/>
              </a:rPr>
              <a:t> Agassi e Jaz Elle Agassi. I suoi genitori sono Peter Graf e Heidi Graf e Steffi ha anche un fratello chiamato Michael Graf. È sposata con Andre Agassi dal 2001.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2148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241878-AB55-4DD7-90AC-AD2065D8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</a:t>
            </a:r>
            <a:r>
              <a:rPr lang="it-IT">
                <a:ea typeface="+mj-lt"/>
                <a:cs typeface="+mj-lt"/>
              </a:rPr>
              <a:t>a carriera</a:t>
            </a:r>
            <a:endParaRPr lang="it-IT"/>
          </a:p>
        </p:txBody>
      </p:sp>
      <p:pic>
        <p:nvPicPr>
          <p:cNvPr id="5" name="Grafik 5" descr="Ein Bild, das Person, Sport, Sportwettkampf, Tennis enthält.&#10;&#10;Beschreibung automatisch generiert.">
            <a:extLst>
              <a:ext uri="{FF2B5EF4-FFF2-40B4-BE49-F238E27FC236}">
                <a16:creationId xmlns:a16="http://schemas.microsoft.com/office/drawing/2014/main" id="{725298AC-49BE-4B95-AE5E-F21D9DD5DF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632" r="16632"/>
          <a:stretch/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0DA9D2-C49B-4619-BB83-9F77904BD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378468"/>
            <a:ext cx="3794760" cy="3327512"/>
          </a:xfrm>
        </p:spPr>
        <p:txBody>
          <a:bodyPr vert="horz" lIns="91440" tIns="45720" rIns="91440" bIns="45720" rtlCol="0" anchor="t" anchorCtr="1">
            <a:noAutofit/>
          </a:bodyPr>
          <a:lstStyle/>
          <a:p>
            <a:r>
              <a:rPr lang="it-IT" sz="1800" dirty="0">
                <a:ea typeface="+mn-lt"/>
                <a:cs typeface="+mn-lt"/>
              </a:rPr>
              <a:t>Una settimana dopo, è apparsa per la prima volta nella classifica mondiale al numero 214,diventando la persona più giovane del mondo. In seguito, ha continuato a salire dal numero 22 nel 1984 e dal numero 6 nel 1985 fino a quando finalmente ha avuto la sua svolta al numero 1 nel 1987.</a:t>
            </a:r>
            <a:endParaRPr lang="it-IT" sz="1800"/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81495FEA-7420-4C28-A56A-B10F5772BB60}"/>
              </a:ext>
            </a:extLst>
          </p:cNvPr>
          <p:cNvSpPr txBox="1">
            <a:spLocks/>
          </p:cNvSpPr>
          <p:nvPr/>
        </p:nvSpPr>
        <p:spPr>
          <a:xfrm>
            <a:off x="1115568" y="606693"/>
            <a:ext cx="3794760" cy="1641587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it-IT" sz="1800" dirty="0">
                <a:solidFill>
                  <a:srgbClr val="FFFFFF"/>
                </a:solidFill>
                <a:latin typeface="Gill Sans MT"/>
                <a:ea typeface="Segoe UI"/>
                <a:cs typeface="Segoe UI"/>
              </a:rPr>
              <a:t>All'età di 13 anni, ha vinto ai campionati giovanili tedeschi. Nello stesso anno, è stata registrata come giocatrice professionista con la "WTA"( </a:t>
            </a:r>
            <a:r>
              <a:rPr lang="it-IT" sz="1800" err="1">
                <a:solidFill>
                  <a:srgbClr val="FFFFFF"/>
                </a:solidFill>
                <a:latin typeface="Gill Sans MT"/>
                <a:ea typeface="Segoe UI"/>
                <a:cs typeface="Segoe UI"/>
              </a:rPr>
              <a:t>women's</a:t>
            </a:r>
            <a:r>
              <a:rPr lang="it-IT" sz="1800" dirty="0">
                <a:solidFill>
                  <a:srgbClr val="FFFFFF"/>
                </a:solidFill>
                <a:latin typeface="Gill Sans MT"/>
                <a:ea typeface="Segoe UI"/>
                <a:cs typeface="Segoe UI"/>
              </a:rPr>
              <a:t> tennis </a:t>
            </a:r>
            <a:r>
              <a:rPr lang="it-IT" sz="1800" err="1">
                <a:solidFill>
                  <a:srgbClr val="FFFFFF"/>
                </a:solidFill>
                <a:latin typeface="Gill Sans MT"/>
                <a:ea typeface="Segoe UI"/>
                <a:cs typeface="Segoe UI"/>
              </a:rPr>
              <a:t>association</a:t>
            </a:r>
            <a:r>
              <a:rPr lang="it-IT" sz="1800" dirty="0">
                <a:solidFill>
                  <a:srgbClr val="FFFFFF"/>
                </a:solidFill>
                <a:latin typeface="Gill Sans MT"/>
                <a:ea typeface="Segoe UI"/>
                <a:cs typeface="Segoe UI"/>
              </a:rPr>
              <a:t> ).</a:t>
            </a:r>
            <a:endParaRPr lang="en-US" sz="18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72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EEDA5-CD72-4674-9529-C987D742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record</a:t>
            </a:r>
          </a:p>
        </p:txBody>
      </p:sp>
      <p:pic>
        <p:nvPicPr>
          <p:cNvPr id="5" name="Grafik 5" descr="Ein Bild, das Person, Menge enthält.&#10;&#10;Beschreibung automatisch generiert.">
            <a:extLst>
              <a:ext uri="{FF2B5EF4-FFF2-40B4-BE49-F238E27FC236}">
                <a16:creationId xmlns:a16="http://schemas.microsoft.com/office/drawing/2014/main" id="{DE67F18C-2B78-4B90-80D9-8359A68736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632" r="16632"/>
          <a:stretch/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66F415-1A57-4CE3-BABD-57DD7206D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it-IT" sz="2400" dirty="0"/>
              <a:t>Lei </a:t>
            </a:r>
            <a:r>
              <a:rPr lang="it-IT" sz="2400" dirty="0">
                <a:ea typeface="+mn-lt"/>
                <a:cs typeface="+mn-lt"/>
              </a:rPr>
              <a:t>è stata la prima persona a vincere il "golden slam" e ha vinto 22 "grand-slam". È la unica persona che è stata 377 settimane alla classifica mondiale al numero 1. </a:t>
            </a:r>
          </a:p>
        </p:txBody>
      </p:sp>
    </p:spTree>
    <p:extLst>
      <p:ext uri="{BB962C8B-B14F-4D97-AF65-F5344CB8AC3E}">
        <p14:creationId xmlns:p14="http://schemas.microsoft.com/office/powerpoint/2010/main" val="36319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84C954-A234-464F-B9C3-B03597BB5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1908" y="2806773"/>
            <a:ext cx="6801612" cy="123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400">
                <a:ea typeface="+mn-lt"/>
                <a:cs typeface="+mn-lt"/>
              </a:rPr>
              <a:t>Ho scelto Steffi Graf perché non è solo un'atleta eccezionale, ma perché ha raggiunto così tanto in così giovane età.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79309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EE5A4-F490-472D-B5AA-2AAFBBF8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Franz BECKENBAUER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82F0B17-95CA-4E97-9FE4-BC530AF0B17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33D47D-FFC9-4526-95EB-93A589C2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524544-FEE5-43EB-AD24-DC046F13F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8642" y="3727200"/>
            <a:ext cx="3794760" cy="2194037"/>
          </a:xfrm>
        </p:spPr>
        <p:txBody>
          <a:bodyPr>
            <a:normAutofit/>
          </a:bodyPr>
          <a:lstStyle/>
          <a:p>
            <a:r>
              <a:rPr lang="it-IT" sz="2400"/>
              <a:t>Franz Beckenbauer </a:t>
            </a:r>
            <a:r>
              <a:rPr lang="it-IT" sz="2400" err="1"/>
              <a:t>ist</a:t>
            </a:r>
            <a:r>
              <a:rPr lang="it-IT" sz="2400"/>
              <a:t> </a:t>
            </a:r>
            <a:r>
              <a:rPr lang="it-IT" sz="2400" err="1"/>
              <a:t>eine</a:t>
            </a:r>
            <a:r>
              <a:rPr lang="it-IT" sz="2400"/>
              <a:t> Legende von FC Bayern München und </a:t>
            </a:r>
            <a:r>
              <a:rPr lang="it-IT" sz="2400" err="1"/>
              <a:t>der</a:t>
            </a:r>
            <a:r>
              <a:rPr lang="it-IT" sz="2400"/>
              <a:t> </a:t>
            </a:r>
            <a:r>
              <a:rPr lang="it-IT" sz="2400" err="1"/>
              <a:t>deutschen</a:t>
            </a:r>
            <a:r>
              <a:rPr lang="it-IT" sz="2400"/>
              <a:t> </a:t>
            </a:r>
            <a:r>
              <a:rPr lang="it-IT" sz="2400" err="1"/>
              <a:t>Nationalmannschaft</a:t>
            </a:r>
            <a:r>
              <a:rPr lang="it-IT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81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45C000-FB64-406A-8618-152EC82B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50" y="1104213"/>
            <a:ext cx="4494998" cy="1134640"/>
          </a:xfrm>
        </p:spPr>
        <p:txBody>
          <a:bodyPr/>
          <a:lstStyle/>
          <a:p>
            <a:r>
              <a:rPr lang="it-IT"/>
              <a:t>Beckenbauer und </a:t>
            </a:r>
            <a:r>
              <a:rPr lang="it-IT" err="1"/>
              <a:t>seine</a:t>
            </a:r>
            <a:r>
              <a:rPr lang="it-IT"/>
              <a:t> </a:t>
            </a:r>
            <a:r>
              <a:rPr lang="it-IT" err="1"/>
              <a:t>familie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2AD600-DDA7-4D0D-8283-25C6151AC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89903" y="0"/>
            <a:ext cx="6102097" cy="6858000"/>
          </a:xfrm>
        </p:spPr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421753-6067-4512-B2D4-D502DDDE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387" y="0"/>
            <a:ext cx="7118555" cy="6858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641D4E-0021-4831-9532-DFB7F5249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4069" y="2780861"/>
            <a:ext cx="3794760" cy="2194037"/>
          </a:xfrm>
        </p:spPr>
        <p:txBody>
          <a:bodyPr>
            <a:normAutofit fontScale="47500" lnSpcReduction="20000"/>
          </a:bodyPr>
          <a:lstStyle/>
          <a:p>
            <a:r>
              <a:rPr lang="it-IT" sz="3800"/>
              <a:t>Franz Beckenbauer </a:t>
            </a:r>
            <a:r>
              <a:rPr lang="it-IT" sz="3800" err="1"/>
              <a:t>ist</a:t>
            </a:r>
            <a:r>
              <a:rPr lang="it-IT" sz="3800"/>
              <a:t> </a:t>
            </a:r>
            <a:r>
              <a:rPr lang="it-IT" sz="3800" err="1"/>
              <a:t>am</a:t>
            </a:r>
            <a:r>
              <a:rPr lang="it-IT" sz="3800"/>
              <a:t> 11 </a:t>
            </a:r>
            <a:r>
              <a:rPr lang="it-IT" sz="3800" err="1"/>
              <a:t>September</a:t>
            </a:r>
            <a:r>
              <a:rPr lang="it-IT" sz="3800"/>
              <a:t> 1945 in München </a:t>
            </a:r>
            <a:r>
              <a:rPr lang="it-IT" sz="3800" err="1"/>
              <a:t>geboren</a:t>
            </a:r>
            <a:r>
              <a:rPr lang="it-IT" sz="3800"/>
              <a:t>.</a:t>
            </a:r>
          </a:p>
          <a:p>
            <a:r>
              <a:rPr lang="it-IT" sz="3800"/>
              <a:t>Sein Vater </a:t>
            </a:r>
            <a:r>
              <a:rPr lang="de-DE" sz="3800"/>
              <a:t>heißt </a:t>
            </a:r>
            <a:r>
              <a:rPr lang="it-IT" sz="3800"/>
              <a:t>Franz Beckenbauer Sr. ,</a:t>
            </a:r>
            <a:r>
              <a:rPr lang="it-IT" sz="3800" err="1"/>
              <a:t>seine</a:t>
            </a:r>
            <a:r>
              <a:rPr lang="it-IT" sz="3800"/>
              <a:t> Mutter </a:t>
            </a:r>
            <a:r>
              <a:rPr lang="de-DE" sz="3800"/>
              <a:t>heißt  </a:t>
            </a:r>
            <a:r>
              <a:rPr lang="it-IT" sz="3800"/>
              <a:t>Antonie Beckenbauer, und </a:t>
            </a:r>
            <a:r>
              <a:rPr lang="it-IT" sz="3800" err="1"/>
              <a:t>sein</a:t>
            </a:r>
            <a:r>
              <a:rPr lang="it-IT" sz="3800"/>
              <a:t> </a:t>
            </a:r>
            <a:r>
              <a:rPr lang="it-IT" sz="3800" err="1"/>
              <a:t>Bruder</a:t>
            </a:r>
            <a:r>
              <a:rPr lang="it-IT" sz="3800"/>
              <a:t> </a:t>
            </a:r>
            <a:r>
              <a:rPr lang="de-DE" sz="3800"/>
              <a:t>heißt </a:t>
            </a:r>
            <a:r>
              <a:rPr lang="it-IT" sz="3800"/>
              <a:t> Walter Beckenbauer.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5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6E7BA-4153-4397-86A5-8493F8AB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759157"/>
            <a:ext cx="4494998" cy="1134640"/>
          </a:xfrm>
        </p:spPr>
        <p:txBody>
          <a:bodyPr/>
          <a:lstStyle/>
          <a:p>
            <a:r>
              <a:rPr lang="it-IT"/>
              <a:t>1.DIE KARRIERE VON BECKENBAUER</a:t>
            </a:r>
          </a:p>
        </p:txBody>
      </p:sp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281B0949-0119-42D8-AC30-00CA30426E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992" r="20992"/>
          <a:stretch>
            <a:fillRect/>
          </a:stretch>
        </p:blipFill>
        <p:spPr>
          <a:xfrm>
            <a:off x="6092266" y="0"/>
            <a:ext cx="6105831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AC0FEF-9C0C-4210-A9AC-EA6A92009063}"/>
              </a:ext>
            </a:extLst>
          </p:cNvPr>
          <p:cNvSpPr txBox="1"/>
          <p:nvPr/>
        </p:nvSpPr>
        <p:spPr>
          <a:xfrm>
            <a:off x="518557" y="2389055"/>
            <a:ext cx="40656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Franz Beckenbauer </a:t>
            </a:r>
            <a:r>
              <a:rPr lang="it-IT" sz="2400" err="1">
                <a:solidFill>
                  <a:schemeClr val="bg1"/>
                </a:solidFill>
              </a:rPr>
              <a:t>hat</a:t>
            </a:r>
            <a:r>
              <a:rPr lang="it-IT" sz="2400">
                <a:solidFill>
                  <a:schemeClr val="bg1"/>
                </a:solidFill>
              </a:rPr>
              <a:t> </a:t>
            </a:r>
            <a:r>
              <a:rPr lang="it-IT" sz="2400" err="1">
                <a:solidFill>
                  <a:schemeClr val="bg1"/>
                </a:solidFill>
              </a:rPr>
              <a:t>viele</a:t>
            </a:r>
            <a:r>
              <a:rPr lang="it-IT" sz="2400">
                <a:solidFill>
                  <a:schemeClr val="bg1"/>
                </a:solidFill>
              </a:rPr>
              <a:t>             Bayern München und </a:t>
            </a:r>
            <a:r>
              <a:rPr lang="it-IT" sz="2400" err="1">
                <a:solidFill>
                  <a:schemeClr val="bg1"/>
                </a:solidFill>
              </a:rPr>
              <a:t>mit</a:t>
            </a:r>
            <a:r>
              <a:rPr lang="it-IT" sz="2400">
                <a:solidFill>
                  <a:schemeClr val="bg1"/>
                </a:solidFill>
              </a:rPr>
              <a:t> </a:t>
            </a:r>
            <a:r>
              <a:rPr lang="it-IT" sz="2400" err="1">
                <a:solidFill>
                  <a:schemeClr val="bg1"/>
                </a:solidFill>
              </a:rPr>
              <a:t>der</a:t>
            </a:r>
            <a:r>
              <a:rPr lang="it-IT" sz="2400">
                <a:solidFill>
                  <a:schemeClr val="bg1"/>
                </a:solidFill>
              </a:rPr>
              <a:t> </a:t>
            </a:r>
            <a:r>
              <a:rPr lang="it-IT" sz="2400" err="1">
                <a:solidFill>
                  <a:schemeClr val="bg1"/>
                </a:solidFill>
              </a:rPr>
              <a:t>deutschen</a:t>
            </a:r>
            <a:r>
              <a:rPr lang="it-IT" sz="2400">
                <a:solidFill>
                  <a:schemeClr val="bg1"/>
                </a:solidFill>
              </a:rPr>
              <a:t> </a:t>
            </a:r>
            <a:r>
              <a:rPr lang="it-IT" sz="2400" err="1">
                <a:solidFill>
                  <a:schemeClr val="bg1"/>
                </a:solidFill>
              </a:rPr>
              <a:t>Nationalmannschaft</a:t>
            </a:r>
            <a:r>
              <a:rPr lang="it-IT" sz="2400">
                <a:solidFill>
                  <a:schemeClr val="bg1"/>
                </a:solidFill>
              </a:rPr>
              <a:t> </a:t>
            </a:r>
            <a:r>
              <a:rPr lang="it-IT" sz="2400" err="1">
                <a:solidFill>
                  <a:schemeClr val="bg1"/>
                </a:solidFill>
              </a:rPr>
              <a:t>gewonnen</a:t>
            </a:r>
            <a:r>
              <a:rPr lang="it-IT" sz="24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071C73-8B15-4FEE-9F42-0190CA84D58E}"/>
              </a:ext>
            </a:extLst>
          </p:cNvPr>
          <p:cNvSpPr txBox="1"/>
          <p:nvPr/>
        </p:nvSpPr>
        <p:spPr>
          <a:xfrm>
            <a:off x="4065453" y="2389055"/>
            <a:ext cx="6105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Trophäen</a:t>
            </a:r>
            <a:r>
              <a:rPr lang="it-IT" sz="2400">
                <a:solidFill>
                  <a:schemeClr val="bg1"/>
                </a:solidFill>
              </a:rPr>
              <a:t> </a:t>
            </a:r>
            <a:r>
              <a:rPr lang="it-IT" sz="2400" err="1">
                <a:solidFill>
                  <a:schemeClr val="bg1"/>
                </a:solidFill>
              </a:rPr>
              <a:t>mit</a:t>
            </a:r>
            <a:endParaRPr lang="it-IT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06B4F-B184-4D36-AA4F-3B8ADAD7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26655"/>
            <a:ext cx="4494998" cy="1134640"/>
          </a:xfrm>
        </p:spPr>
        <p:txBody>
          <a:bodyPr/>
          <a:lstStyle/>
          <a:p>
            <a:r>
              <a:rPr lang="it-IT"/>
              <a:t>2.KARRIERE VON BECKENBAUER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2BB4E2-BE44-41E6-AD1F-6846EC08B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898098"/>
            <a:ext cx="3794760" cy="2194037"/>
          </a:xfrm>
        </p:spPr>
        <p:txBody>
          <a:bodyPr>
            <a:noAutofit/>
          </a:bodyPr>
          <a:lstStyle/>
          <a:p>
            <a:r>
              <a:rPr lang="it-IT" sz="2800"/>
              <a:t>Beckenbauer </a:t>
            </a:r>
            <a:r>
              <a:rPr lang="it-IT" sz="2800" err="1"/>
              <a:t>ist</a:t>
            </a:r>
            <a:r>
              <a:rPr lang="it-IT" sz="2800"/>
              <a:t> </a:t>
            </a:r>
            <a:r>
              <a:rPr lang="it-IT" sz="2800" err="1"/>
              <a:t>ein</a:t>
            </a:r>
            <a:r>
              <a:rPr lang="it-IT" sz="2800"/>
              <a:t> </a:t>
            </a:r>
            <a:r>
              <a:rPr lang="it-IT" sz="2800" err="1"/>
              <a:t>ehemaliger</a:t>
            </a:r>
            <a:r>
              <a:rPr lang="it-IT" sz="2800"/>
              <a:t> </a:t>
            </a:r>
            <a:r>
              <a:rPr lang="it-IT" sz="2800" err="1"/>
              <a:t>Verteidiger</a:t>
            </a:r>
            <a:r>
              <a:rPr lang="it-IT" sz="2800"/>
              <a:t> </a:t>
            </a:r>
            <a:r>
              <a:rPr lang="it-IT" sz="2800" err="1"/>
              <a:t>des</a:t>
            </a:r>
            <a:r>
              <a:rPr lang="it-IT" sz="2800"/>
              <a:t> Bayern München und </a:t>
            </a:r>
            <a:r>
              <a:rPr lang="it-IT" sz="2800" err="1"/>
              <a:t>der</a:t>
            </a:r>
            <a:r>
              <a:rPr lang="it-IT" sz="2800"/>
              <a:t> </a:t>
            </a:r>
            <a:r>
              <a:rPr lang="it-IT" sz="2800" err="1"/>
              <a:t>deutschen</a:t>
            </a:r>
            <a:r>
              <a:rPr lang="it-IT" sz="2800"/>
              <a:t> </a:t>
            </a:r>
            <a:r>
              <a:rPr lang="it-IT" sz="2800" err="1"/>
              <a:t>Nationalmannschaft</a:t>
            </a:r>
            <a:r>
              <a:rPr lang="it-IT" sz="2800"/>
              <a:t>. </a:t>
            </a:r>
            <a:r>
              <a:rPr lang="it-IT" sz="2800" err="1"/>
              <a:t>Er</a:t>
            </a:r>
            <a:r>
              <a:rPr lang="it-IT" sz="2800"/>
              <a:t> </a:t>
            </a:r>
            <a:r>
              <a:rPr lang="it-IT" sz="2800" err="1"/>
              <a:t>wurde</a:t>
            </a:r>
            <a:r>
              <a:rPr lang="it-IT" sz="2800"/>
              <a:t> </a:t>
            </a:r>
            <a:r>
              <a:rPr lang="it-IT" sz="2800" err="1"/>
              <a:t>als</a:t>
            </a:r>
            <a:r>
              <a:rPr lang="it-IT" sz="2800"/>
              <a:t> </a:t>
            </a:r>
            <a:r>
              <a:rPr lang="it-IT" sz="2800" err="1"/>
              <a:t>einer</a:t>
            </a:r>
            <a:r>
              <a:rPr lang="it-IT" sz="2800"/>
              <a:t> </a:t>
            </a:r>
            <a:r>
              <a:rPr lang="it-IT" sz="2800" err="1"/>
              <a:t>der</a:t>
            </a:r>
            <a:r>
              <a:rPr lang="it-IT" sz="2800"/>
              <a:t> </a:t>
            </a:r>
            <a:r>
              <a:rPr lang="it-IT" sz="2800" err="1"/>
              <a:t>besten</a:t>
            </a:r>
            <a:r>
              <a:rPr lang="it-IT" sz="2800"/>
              <a:t> </a:t>
            </a:r>
            <a:r>
              <a:rPr lang="it-IT" sz="2800" err="1"/>
              <a:t>Verteidiger</a:t>
            </a:r>
            <a:r>
              <a:rPr lang="it-IT" sz="2800"/>
              <a:t> </a:t>
            </a:r>
            <a:r>
              <a:rPr lang="it-IT" sz="2800" err="1"/>
              <a:t>der</a:t>
            </a:r>
            <a:r>
              <a:rPr lang="it-IT" sz="2800"/>
              <a:t> </a:t>
            </a:r>
            <a:r>
              <a:rPr lang="it-IT" sz="2800" err="1"/>
              <a:t>Geschichte</a:t>
            </a:r>
            <a:r>
              <a:rPr lang="it-IT" sz="2800"/>
              <a:t> </a:t>
            </a:r>
            <a:r>
              <a:rPr lang="it-IT" sz="2800" err="1"/>
              <a:t>des</a:t>
            </a:r>
            <a:r>
              <a:rPr lang="it-IT" sz="2800"/>
              <a:t> </a:t>
            </a:r>
            <a:r>
              <a:rPr lang="it-IT" sz="2800" err="1"/>
              <a:t>Fussballs</a:t>
            </a:r>
            <a:r>
              <a:rPr lang="it-IT" sz="2800"/>
              <a:t>.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7CC903DE-578A-40A9-A4DC-EE78CF73F9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09" r="550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1D4842-F208-47E0-A3A4-6469A9F04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7BB90A5-3275-428D-BB69-53D1E27A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4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/>
              <a:t>WICHTIGere MOMENTe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691B0C-1D14-46FB-8B27-C9CA2A21A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477" y="2858703"/>
            <a:ext cx="5285791" cy="3042547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3200"/>
              <a:t>Seine </a:t>
            </a:r>
            <a:r>
              <a:rPr lang="en-US" sz="3200" err="1"/>
              <a:t>wichtigere</a:t>
            </a:r>
            <a:r>
              <a:rPr lang="en-US" sz="3200"/>
              <a:t> </a:t>
            </a:r>
            <a:r>
              <a:rPr lang="en-US" sz="3200" err="1"/>
              <a:t>Momente</a:t>
            </a:r>
            <a:r>
              <a:rPr lang="en-US" sz="3200"/>
              <a:t> </a:t>
            </a:r>
            <a:r>
              <a:rPr lang="en-US" sz="3200" err="1"/>
              <a:t>sind</a:t>
            </a:r>
            <a:r>
              <a:rPr lang="en-US" sz="3200"/>
              <a:t> der </a:t>
            </a:r>
            <a:r>
              <a:rPr lang="en-US" sz="3200" err="1"/>
              <a:t>Sieg</a:t>
            </a:r>
            <a:r>
              <a:rPr lang="en-US" sz="3200"/>
              <a:t> der </a:t>
            </a:r>
            <a:r>
              <a:rPr lang="en-US" sz="3200" err="1"/>
              <a:t>Fussballweltmeisterschaft</a:t>
            </a:r>
            <a:r>
              <a:rPr lang="en-US" sz="3200"/>
              <a:t> </a:t>
            </a:r>
            <a:r>
              <a:rPr lang="en-US" sz="3200" err="1"/>
              <a:t>im</a:t>
            </a:r>
            <a:r>
              <a:rPr lang="en-US" sz="3200"/>
              <a:t> </a:t>
            </a:r>
            <a:r>
              <a:rPr lang="en-US" sz="3200" err="1"/>
              <a:t>Jahr</a:t>
            </a:r>
            <a:r>
              <a:rPr lang="en-US" sz="3200"/>
              <a:t> 1974 </a:t>
            </a:r>
            <a:r>
              <a:rPr lang="en-US" sz="3200" err="1"/>
              <a:t>mit</a:t>
            </a:r>
            <a:r>
              <a:rPr lang="en-US" sz="3200"/>
              <a:t> Deutschland, und die Siege des </a:t>
            </a:r>
            <a:r>
              <a:rPr lang="en-US" sz="3200" err="1"/>
              <a:t>Goldenen</a:t>
            </a:r>
            <a:r>
              <a:rPr lang="en-US" sz="3200"/>
              <a:t> </a:t>
            </a:r>
            <a:r>
              <a:rPr lang="en-US" sz="3200" err="1"/>
              <a:t>Ballons</a:t>
            </a:r>
            <a:r>
              <a:rPr lang="en-US" sz="3200"/>
              <a:t> </a:t>
            </a:r>
            <a:r>
              <a:rPr lang="en-US" sz="3200" err="1"/>
              <a:t>im</a:t>
            </a:r>
            <a:r>
              <a:rPr lang="en-US" sz="3200"/>
              <a:t> Jahre 1972 und 1976.</a:t>
            </a:r>
          </a:p>
        </p:txBody>
      </p:sp>
      <p:pic>
        <p:nvPicPr>
          <p:cNvPr id="5" name="Segnaposto immagine 4" descr="Immagine che contiene persona, persone, posando, vestito&#10;&#10;Descrizione generata automaticamente">
            <a:extLst>
              <a:ext uri="{FF2B5EF4-FFF2-40B4-BE49-F238E27FC236}">
                <a16:creationId xmlns:a16="http://schemas.microsoft.com/office/drawing/2014/main" id="{6E7C5AA0-85AF-4FEB-8F4D-3E53FB61DB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233" r="3" b="23280"/>
          <a:stretch/>
        </p:blipFill>
        <p:spPr>
          <a:xfrm>
            <a:off x="6876939" y="-2"/>
            <a:ext cx="5315061" cy="34290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3FCABF-D93C-4230-AE46-67F53D7B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939" y="3428999"/>
            <a:ext cx="531506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E89BB7-91F9-4350-8DEB-358499D62ED4}"/>
              </a:ext>
            </a:extLst>
          </p:cNvPr>
          <p:cNvSpPr txBox="1"/>
          <p:nvPr/>
        </p:nvSpPr>
        <p:spPr>
          <a:xfrm>
            <a:off x="2703739" y="2218333"/>
            <a:ext cx="72566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Ich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wähle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Franz Beckenbauer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denn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ich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finde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er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einer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beeindruckend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>
                <a:latin typeface="Aharoni" panose="02010803020104030203" pitchFamily="2" charset="-79"/>
                <a:cs typeface="Aharoni" panose="02010803020104030203" pitchFamily="2" charset="-79"/>
              </a:rPr>
              <a:t>Sportler 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und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er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ist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einer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meiner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Lieblings-Fussballspieler</a:t>
            </a:r>
            <a:r>
              <a:rPr lang="it-IT" sz="32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648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6875E-D4C0-4360-9E85-230A79D1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MICHAEL SCHUMACHER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424B1191-2A68-46D8-85E9-523EB5A6DB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475" r="1847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967CE3-3CAF-4A4F-8EAA-F7D0FC5EE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868844" cy="2310454"/>
          </a:xfrm>
        </p:spPr>
        <p:txBody>
          <a:bodyPr>
            <a:noAutofit/>
          </a:bodyPr>
          <a:lstStyle/>
          <a:p>
            <a:pPr algn="l"/>
            <a:r>
              <a:rPr lang="it-IT" sz="2000"/>
              <a:t>Micheal Schumacher </a:t>
            </a:r>
            <a:r>
              <a:rPr lang="it-IT" sz="2000" err="1"/>
              <a:t>ist</a:t>
            </a:r>
            <a:r>
              <a:rPr lang="it-IT" sz="2000"/>
              <a:t> </a:t>
            </a:r>
            <a:r>
              <a:rPr lang="it-IT" sz="2000" err="1"/>
              <a:t>ein</a:t>
            </a:r>
            <a:r>
              <a:rPr lang="it-IT" sz="2000"/>
              <a:t> </a:t>
            </a:r>
            <a:r>
              <a:rPr lang="it-IT" sz="2000" err="1"/>
              <a:t>ehemaliger</a:t>
            </a:r>
            <a:r>
              <a:rPr lang="it-IT" sz="2000"/>
              <a:t> </a:t>
            </a:r>
            <a:r>
              <a:rPr lang="it-IT" sz="2000" err="1"/>
              <a:t>deutscher</a:t>
            </a:r>
            <a:r>
              <a:rPr lang="it-IT" sz="2000"/>
              <a:t> </a:t>
            </a:r>
            <a:r>
              <a:rPr lang="it-IT" sz="2000" err="1"/>
              <a:t>Renn</a:t>
            </a:r>
            <a:r>
              <a:rPr lang="it-IT" sz="2000"/>
              <a:t> </a:t>
            </a:r>
            <a:r>
              <a:rPr lang="it-IT" sz="2000" err="1"/>
              <a:t>fahrer</a:t>
            </a:r>
            <a:r>
              <a:rPr lang="it-IT" sz="2000"/>
              <a:t>. </a:t>
            </a:r>
            <a:r>
              <a:rPr lang="it-IT" sz="2000" err="1"/>
              <a:t>Er</a:t>
            </a:r>
            <a:r>
              <a:rPr lang="it-IT" sz="2000"/>
              <a:t> </a:t>
            </a:r>
            <a:r>
              <a:rPr lang="it-IT" sz="2000" err="1"/>
              <a:t>gilt</a:t>
            </a:r>
            <a:r>
              <a:rPr lang="it-IT" sz="2000"/>
              <a:t> </a:t>
            </a:r>
            <a:r>
              <a:rPr lang="it-IT" sz="2000" err="1"/>
              <a:t>als</a:t>
            </a:r>
            <a:r>
              <a:rPr lang="it-IT" sz="2000"/>
              <a:t> </a:t>
            </a:r>
            <a:r>
              <a:rPr lang="it-IT" sz="2000" err="1"/>
              <a:t>einer</a:t>
            </a:r>
            <a:r>
              <a:rPr lang="it-IT" sz="2000"/>
              <a:t> </a:t>
            </a:r>
            <a:r>
              <a:rPr lang="it-IT" sz="2000" err="1"/>
              <a:t>der</a:t>
            </a:r>
            <a:r>
              <a:rPr lang="it-IT" sz="2000"/>
              <a:t> </a:t>
            </a:r>
            <a:r>
              <a:rPr lang="it-IT" sz="2000" err="1"/>
              <a:t>besten</a:t>
            </a:r>
            <a:r>
              <a:rPr lang="it-IT" sz="2000"/>
              <a:t> </a:t>
            </a:r>
            <a:r>
              <a:rPr lang="it-IT" sz="2000" err="1"/>
              <a:t>Fahrer</a:t>
            </a:r>
            <a:r>
              <a:rPr lang="it-IT" sz="2000"/>
              <a:t> </a:t>
            </a:r>
            <a:r>
              <a:rPr lang="it-IT" sz="2000" err="1"/>
              <a:t>aller</a:t>
            </a:r>
            <a:r>
              <a:rPr lang="it-IT" sz="2000"/>
              <a:t> </a:t>
            </a:r>
            <a:r>
              <a:rPr lang="it-IT" sz="2000" err="1"/>
              <a:t>Zeiten</a:t>
            </a:r>
            <a:r>
              <a:rPr lang="it-IT" sz="2000"/>
              <a:t> und </a:t>
            </a:r>
            <a:r>
              <a:rPr lang="it-IT" sz="2000" err="1"/>
              <a:t>ist</a:t>
            </a:r>
            <a:r>
              <a:rPr lang="it-IT" sz="2000"/>
              <a:t> </a:t>
            </a:r>
            <a:r>
              <a:rPr lang="it-IT" sz="2000" err="1"/>
              <a:t>zusammen</a:t>
            </a:r>
            <a:r>
              <a:rPr lang="it-IT" sz="2000"/>
              <a:t> </a:t>
            </a:r>
            <a:r>
              <a:rPr lang="it-IT" sz="2000" err="1"/>
              <a:t>mit</a:t>
            </a:r>
            <a:r>
              <a:rPr lang="it-IT" sz="2000"/>
              <a:t> Lewis Hamilton </a:t>
            </a:r>
            <a:r>
              <a:rPr lang="it-IT" sz="2000" err="1"/>
              <a:t>mit</a:t>
            </a:r>
            <a:r>
              <a:rPr lang="it-IT" sz="2000"/>
              <a:t> 7 WM-</a:t>
            </a:r>
            <a:r>
              <a:rPr lang="it-IT" sz="2000" err="1"/>
              <a:t>Titlen</a:t>
            </a:r>
            <a:r>
              <a:rPr lang="it-IT" sz="2000"/>
              <a:t> </a:t>
            </a:r>
            <a:r>
              <a:rPr lang="it-IT" sz="2000" err="1"/>
              <a:t>der</a:t>
            </a:r>
            <a:r>
              <a:rPr lang="it-IT" sz="2000"/>
              <a:t> </a:t>
            </a:r>
            <a:r>
              <a:rPr lang="it-IT" sz="2000" err="1"/>
              <a:t>erfolgreichste</a:t>
            </a:r>
            <a:r>
              <a:rPr lang="it-IT" sz="2000"/>
              <a:t> in </a:t>
            </a:r>
            <a:r>
              <a:rPr lang="it-IT" sz="2000" err="1"/>
              <a:t>der</a:t>
            </a:r>
            <a:r>
              <a:rPr lang="it-IT" sz="2000"/>
              <a:t> </a:t>
            </a:r>
            <a:r>
              <a:rPr lang="it-IT" sz="2000" err="1"/>
              <a:t>Geschichte</a:t>
            </a:r>
            <a:r>
              <a:rPr lang="it-IT" sz="2000"/>
              <a:t> </a:t>
            </a:r>
            <a:r>
              <a:rPr lang="it-IT" sz="2000" err="1"/>
              <a:t>der</a:t>
            </a:r>
            <a:r>
              <a:rPr lang="it-IT" sz="2000"/>
              <a:t> </a:t>
            </a:r>
            <a:r>
              <a:rPr lang="it-IT" sz="2000" err="1"/>
              <a:t>Formel</a:t>
            </a:r>
            <a:r>
              <a:rPr lang="it-IT" sz="2000"/>
              <a:t> 1. </a:t>
            </a:r>
          </a:p>
        </p:txBody>
      </p:sp>
    </p:spTree>
    <p:extLst>
      <p:ext uri="{BB962C8B-B14F-4D97-AF65-F5344CB8AC3E}">
        <p14:creationId xmlns:p14="http://schemas.microsoft.com/office/powerpoint/2010/main" val="18981897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66B83-95E0-4DDB-8937-B171E819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Schumacher und </a:t>
            </a:r>
            <a:r>
              <a:rPr lang="it-IT" err="1"/>
              <a:t>seine</a:t>
            </a:r>
            <a:r>
              <a:rPr lang="it-IT"/>
              <a:t> </a:t>
            </a:r>
            <a:r>
              <a:rPr lang="it-IT" err="1"/>
              <a:t>familie</a:t>
            </a:r>
            <a:r>
              <a:rPr lang="it-IT"/>
              <a:t> </a:t>
            </a:r>
          </a:p>
        </p:txBody>
      </p:sp>
      <p:pic>
        <p:nvPicPr>
          <p:cNvPr id="5" name="Immagine 5" descr="Immagine che contiene persona, esterni, antropode, rosso&#10;&#10;Descrizione generata automaticamente">
            <a:extLst>
              <a:ext uri="{FF2B5EF4-FFF2-40B4-BE49-F238E27FC236}">
                <a16:creationId xmlns:a16="http://schemas.microsoft.com/office/drawing/2014/main" id="{98A018D6-2E4A-43CF-B183-58530A239F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176" r="21176"/>
          <a:stretch/>
        </p:blipFill>
        <p:spPr/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7FE235-C8E1-44A7-A979-50E8189E0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4042410" cy="2365487"/>
          </a:xfrm>
        </p:spPr>
        <p:txBody>
          <a:bodyPr>
            <a:noAutofit/>
          </a:bodyPr>
          <a:lstStyle/>
          <a:p>
            <a:pPr algn="l"/>
            <a:r>
              <a:rPr lang="it-IT" sz="1800">
                <a:ea typeface="+mn-lt"/>
                <a:cs typeface="+mn-lt"/>
              </a:rPr>
              <a:t>Michael Schumacher </a:t>
            </a:r>
            <a:r>
              <a:rPr lang="it-IT" sz="1800" err="1">
                <a:ea typeface="+mn-lt"/>
                <a:cs typeface="+mn-lt"/>
              </a:rPr>
              <a:t>wurde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am</a:t>
            </a:r>
            <a:r>
              <a:rPr lang="it-IT" sz="1800">
                <a:ea typeface="+mn-lt"/>
                <a:cs typeface="+mn-lt"/>
              </a:rPr>
              <a:t> 3. </a:t>
            </a:r>
            <a:r>
              <a:rPr lang="it-IT" sz="1800" err="1">
                <a:ea typeface="+mn-lt"/>
                <a:cs typeface="+mn-lt"/>
              </a:rPr>
              <a:t>Januar</a:t>
            </a:r>
            <a:r>
              <a:rPr lang="it-IT" sz="1800">
                <a:ea typeface="+mn-lt"/>
                <a:cs typeface="+mn-lt"/>
              </a:rPr>
              <a:t> 1969 </a:t>
            </a:r>
            <a:r>
              <a:rPr lang="it-IT" sz="1800" err="1">
                <a:ea typeface="+mn-lt"/>
                <a:cs typeface="+mn-lt"/>
              </a:rPr>
              <a:t>geboren</a:t>
            </a:r>
            <a:r>
              <a:rPr lang="it-IT" sz="1800">
                <a:ea typeface="+mn-lt"/>
                <a:cs typeface="+mn-lt"/>
              </a:rPr>
              <a:t>. Sein Vater </a:t>
            </a:r>
            <a:r>
              <a:rPr lang="it-IT" sz="1800" err="1">
                <a:ea typeface="+mn-lt"/>
                <a:cs typeface="+mn-lt"/>
              </a:rPr>
              <a:t>heißt</a:t>
            </a:r>
            <a:r>
              <a:rPr lang="it-IT" sz="1800">
                <a:ea typeface="+mn-lt"/>
                <a:cs typeface="+mn-lt"/>
              </a:rPr>
              <a:t> Rolf Schumacher. </a:t>
            </a:r>
            <a:r>
              <a:rPr lang="it-IT" sz="1800" err="1">
                <a:ea typeface="+mn-lt"/>
                <a:cs typeface="+mn-lt"/>
              </a:rPr>
              <a:t>Ihre</a:t>
            </a:r>
            <a:r>
              <a:rPr lang="it-IT" sz="1800">
                <a:ea typeface="+mn-lt"/>
                <a:cs typeface="+mn-lt"/>
              </a:rPr>
              <a:t> Mutter </a:t>
            </a:r>
            <a:r>
              <a:rPr lang="it-IT" sz="1800" err="1">
                <a:ea typeface="+mn-lt"/>
                <a:cs typeface="+mn-lt"/>
              </a:rPr>
              <a:t>heißt</a:t>
            </a:r>
            <a:r>
              <a:rPr lang="it-IT" sz="1800">
                <a:ea typeface="+mn-lt"/>
                <a:cs typeface="+mn-lt"/>
              </a:rPr>
              <a:t> Elisabeth Schumacher. Seine </a:t>
            </a:r>
            <a:r>
              <a:rPr lang="it-IT" sz="1800" err="1">
                <a:ea typeface="+mn-lt"/>
                <a:cs typeface="+mn-lt"/>
              </a:rPr>
              <a:t>Brüder</a:t>
            </a:r>
            <a:r>
              <a:rPr lang="it-IT" sz="1800">
                <a:ea typeface="+mn-lt"/>
                <a:cs typeface="+mn-lt"/>
              </a:rPr>
              <a:t> </a:t>
            </a:r>
            <a:r>
              <a:rPr lang="it-IT" sz="1800" err="1">
                <a:ea typeface="+mn-lt"/>
                <a:cs typeface="+mn-lt"/>
              </a:rPr>
              <a:t>sind</a:t>
            </a:r>
            <a:r>
              <a:rPr lang="it-IT" sz="1800">
                <a:ea typeface="+mn-lt"/>
                <a:cs typeface="+mn-lt"/>
              </a:rPr>
              <a:t> Ralf Schumacher und Sebastian Stahl.</a:t>
            </a: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2333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TM10001115[[fn=Pacco]]</Template>
  <TotalTime>2</TotalTime>
  <Words>653</Words>
  <Application>Microsoft Office PowerPoint</Application>
  <PresentationFormat>Widescreen</PresentationFormat>
  <Paragraphs>38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Aharoni</vt:lpstr>
      <vt:lpstr>Arial</vt:lpstr>
      <vt:lpstr>Gill Sans MT</vt:lpstr>
      <vt:lpstr>Pacco</vt:lpstr>
      <vt:lpstr>Berühmte Sportler\innen</vt:lpstr>
      <vt:lpstr>Franz BECKENBAUER</vt:lpstr>
      <vt:lpstr>Beckenbauer und seine familie</vt:lpstr>
      <vt:lpstr>1.DIE KARRIERE VON BECKENBAUER</vt:lpstr>
      <vt:lpstr>2.KARRIERE VON BECKENBAUER</vt:lpstr>
      <vt:lpstr>WICHTIGere MOMENTe</vt:lpstr>
      <vt:lpstr>Presentazione standard di PowerPoint</vt:lpstr>
      <vt:lpstr>MICHAEL SCHUMACHER</vt:lpstr>
      <vt:lpstr>Schumacher und seine familie </vt:lpstr>
      <vt:lpstr>Die Karriere von schumacher</vt:lpstr>
      <vt:lpstr>Die karriere von schumacher</vt:lpstr>
      <vt:lpstr>Das koma</vt:lpstr>
      <vt:lpstr>Presentazione standard di PowerPoint</vt:lpstr>
      <vt:lpstr>Steffi graf</vt:lpstr>
      <vt:lpstr>La sua vita</vt:lpstr>
      <vt:lpstr>famiglia</vt:lpstr>
      <vt:lpstr>la carriera</vt:lpstr>
      <vt:lpstr>I record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Berühmte Sportler\innen</dc:title>
  <dc:creator>Fabiano Di Pietro</dc:creator>
  <cp:lastModifiedBy>Fabiano Di Pietro</cp:lastModifiedBy>
  <cp:revision>88</cp:revision>
  <dcterms:created xsi:type="dcterms:W3CDTF">2022-02-11T19:48:42Z</dcterms:created>
  <dcterms:modified xsi:type="dcterms:W3CDTF">2022-02-19T14:53:42Z</dcterms:modified>
</cp:coreProperties>
</file>