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app.goo.gl/gPouCXG9fKiw9Hb6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MERENDA  A SCUOLA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</a:t>
            </a:r>
            <a:r>
              <a:rPr lang="de-DE" dirty="0" err="1" smtClean="0"/>
              <a:t>resentazione</a:t>
            </a:r>
            <a:r>
              <a:rPr lang="de-DE" dirty="0" smtClean="0"/>
              <a:t> di Daniel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40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504586"/>
            <a:ext cx="8911687" cy="1519940"/>
          </a:xfrm>
        </p:spPr>
        <p:txBody>
          <a:bodyPr/>
          <a:lstStyle/>
          <a:p>
            <a:r>
              <a:rPr lang="de-DE" dirty="0" smtClean="0"/>
              <a:t>Offerte a </a:t>
            </a:r>
            <a:r>
              <a:rPr lang="de-DE" dirty="0" err="1" smtClean="0"/>
              <a:t>scuola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251" y="1554305"/>
            <a:ext cx="3454925" cy="19208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94" y="1652837"/>
            <a:ext cx="2752876" cy="35114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109" y="3886884"/>
            <a:ext cx="3479502" cy="1870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608" y="1109199"/>
            <a:ext cx="2336004" cy="387843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76745" y="6359236"/>
            <a:ext cx="75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 </a:t>
            </a:r>
            <a:r>
              <a:rPr lang="de-DE" dirty="0" err="1" smtClean="0"/>
              <a:t>fonte</a:t>
            </a:r>
            <a:r>
              <a:rPr lang="de-DE" dirty="0" smtClean="0"/>
              <a:t> </a:t>
            </a:r>
            <a:r>
              <a:rPr lang="de-DE" dirty="0" err="1" smtClean="0"/>
              <a:t>internet</a:t>
            </a:r>
            <a:r>
              <a:rPr lang="de-DE" dirty="0" smtClean="0"/>
              <a:t>: </a:t>
            </a:r>
            <a:r>
              <a:rPr lang="de-DE" u="sng" dirty="0">
                <a:hlinkClick r:id="rId6"/>
              </a:rPr>
              <a:t>https://images.app.goo.gl/gPouCXG9fKiw9Hb67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16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err="1" smtClean="0"/>
              <a:t>pane</a:t>
            </a:r>
            <a:r>
              <a:rPr lang="de-DE" dirty="0" smtClean="0"/>
              <a:t> per </a:t>
            </a:r>
            <a:r>
              <a:rPr lang="de-DE" dirty="0" err="1" smtClean="0"/>
              <a:t>scuola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305" y="3913755"/>
            <a:ext cx="2256795" cy="23742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004" y="2055432"/>
            <a:ext cx="4124901" cy="339137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358" y="1626875"/>
            <a:ext cx="4477375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0485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21</Words>
  <Application>Microsoft Office PowerPoint</Application>
  <PresentationFormat>Breitbild</PresentationFormat>
  <Paragraphs>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Fetzen</vt:lpstr>
      <vt:lpstr>MERENDA  A SCUOLA </vt:lpstr>
      <vt:lpstr>Offerte a scuola </vt:lpstr>
      <vt:lpstr>Il mio pane per scuola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Presentazine </dc:title>
  <dc:creator>Natalia Ghattas</dc:creator>
  <cp:lastModifiedBy>Natalia Ghattas</cp:lastModifiedBy>
  <cp:revision>5</cp:revision>
  <dcterms:created xsi:type="dcterms:W3CDTF">2022-02-20T10:40:05Z</dcterms:created>
  <dcterms:modified xsi:type="dcterms:W3CDTF">2022-02-20T11:12:15Z</dcterms:modified>
</cp:coreProperties>
</file>