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69B48-22DB-8048-9D30-067E19E99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3F55B8-1E91-B54D-BFAC-A2245AF7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0C8EEF-0EAD-8D4E-9D78-6E6EA634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1F988B-03F8-0146-8D0E-D3B46F3B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6C2C9A-B0C6-3044-8C0C-6EC80B51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38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38359-D886-3F42-91F4-94B9F583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0D11FE-9E54-1044-BCCD-93F1FD1FF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908E63-20DA-2540-89C0-A12647C5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0AA425-A57E-D843-8DC9-B4F80185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63B70D-EE74-DE4E-BC27-D650EDDB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18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2FA9AA-9D68-F943-9FE3-F2B91F2AA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E1F238-ED93-3443-B1D1-6439091E1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7C3A74-FFCF-564B-A186-BB083F9D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ED20A0-2F10-FB45-9F46-D35E55CF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324F8-61C2-F443-B6D0-3AE3E063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0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1D13C9-A485-784A-AA14-666BA777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6D22C3-EB72-C146-B083-4E525D463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9C1302-5883-2941-A079-BF67EED6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0C9CF1-80F3-C547-8FAE-1E7EC4C4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EA1E33-3CD0-394E-9C4E-6C734B54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43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3139D6-745A-834C-8904-E6E74DE0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A33BE4-7395-0A41-99B2-0F7DC165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D5FEC9-9D4A-014E-996C-FC035E9E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075673-D459-B94A-96BA-847EDCA6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E551C7-2E28-DA4B-AB2D-39375AEC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8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E5BF0-D97D-A64A-8092-8D99162A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081944-D27C-9B44-BF80-D894E2B49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553AE0-3BB8-5346-B7A0-E69F7EA95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27ACC1-CE82-5D43-BD04-741D3501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77EECA-618D-B046-87EF-2A2611AA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8B40D8-8189-3A48-A720-DEA9FF1B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6CB15-006E-1341-99A6-24EDE335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A5C74-85B5-EF41-B56A-18785FC88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61A320-9046-FE42-98F1-044D9DAD1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366B83-E1A9-2746-9BFB-579620262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A05A7E-A0BD-2943-BF9C-1C8007876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B042A7A-4890-764A-BC61-105AA403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619D24A-2434-7C4E-A978-4E1E4915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E49894-991E-234B-A6A2-82BEC903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81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C90BDB-7B20-6D4A-B39C-B3D26D31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743D5FB-2A75-FC4F-B06A-ACB56076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E6367C-86B2-BD43-BB90-C95794BD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D126CA-B0C3-A44C-A640-5734106F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81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E8A3BC-1C5A-A241-B82D-951F744C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637047-0F4C-2448-AD6C-DBC139D9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7F2E88-A133-3644-806C-8B59B33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98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14927-0C7A-7641-A8D2-DA6E7D5A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78FB0-0530-1448-9D85-65E800A98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B64F9C-AAF1-1C4E-98A0-20AF53D05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125044-B189-1A46-B55A-4F441456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A7E059-519C-0B4C-AEBB-8F5AC8E9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3A3962-C2D8-DB40-A2EE-088D0B6F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42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EC87D0-9429-454A-8570-E5FE6B52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96F420-58AF-4845-89BB-4F1C07147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F54EFB-3D34-3548-A238-92E61C7A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46C492-1741-1247-9D86-F97CAA81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28561A-1134-1C4B-ADBF-1CB8AC32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A6F58F-E06A-834B-A3AD-FB6A0989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18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654022-E8B4-444C-A645-E0A85FA4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D54781-83B0-0B48-BD82-53DFA2BDE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D9E541-3CC4-2E44-B953-F99BF0AA1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618C3-A986-354D-958B-9C3095BB8F65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E528CF-B909-3A43-8560-39A06958E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2852B8-5C0D-4744-9100-3405D681F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3D1A-CC0D-B349-B2A6-21D961B62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91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D299C-8315-2343-B8D6-21C38768B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754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/>
              <a:t>1)Um mit der Herstellung der Puppe zu beginnen, müssen Sie Socken besorgen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14AA150-A0EF-2543-870B-8F6267A7D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8610" y="2630920"/>
            <a:ext cx="3255963" cy="51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8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E58F9A-AF6E-8B44-952B-D313C3AA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10)Lernen Sie Leone kennen, die Türstopperpuppe!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F7A2AAC6-6ACB-F447-8FA3-F10975C25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7938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CEAED-ABC4-7445-9EAF-C59AB5F7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2)Schneiden Sie die Socke in zwei Hälften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AB3B9BC8-5435-5A4A-9E0B-E5A1CBBC6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25" y="1825625"/>
            <a:ext cx="5816550" cy="4351338"/>
          </a:xfrm>
        </p:spPr>
      </p:pic>
    </p:spTree>
    <p:extLst>
      <p:ext uri="{BB962C8B-B14F-4D97-AF65-F5344CB8AC3E}">
        <p14:creationId xmlns:p14="http://schemas.microsoft.com/office/powerpoint/2010/main" val="381921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EA6A9-5327-F74D-A2C9-A1C8BA56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3) Legen Sie den Reis in die Socke
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1A54A89-868F-2345-A06F-C52B482B3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2" y="1440550"/>
            <a:ext cx="5816550" cy="4351338"/>
          </a:xfrm>
        </p:spPr>
      </p:pic>
    </p:spTree>
    <p:extLst>
      <p:ext uri="{BB962C8B-B14F-4D97-AF65-F5344CB8AC3E}">
        <p14:creationId xmlns:p14="http://schemas.microsoft.com/office/powerpoint/2010/main" val="155173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29F0B-4033-5748-A298-C055AE7C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4) Schließen Sie den offenen Teil mit einer Schnur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CC6428C-1F35-FC44-A1BF-64A00503B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25" y="1825625"/>
            <a:ext cx="5816550" cy="4351338"/>
          </a:xfrm>
        </p:spPr>
      </p:pic>
    </p:spTree>
    <p:extLst>
      <p:ext uri="{BB962C8B-B14F-4D97-AF65-F5344CB8AC3E}">
        <p14:creationId xmlns:p14="http://schemas.microsoft.com/office/powerpoint/2010/main" val="296404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349A2-C8F5-9841-87A3-138A4B58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5)Ziehen Sie die Socke in der Mitte fest und bilden Sie zwei gleiche Teile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4CD280C6-449C-AF4C-AE6C-1270DDF04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25" y="1825625"/>
            <a:ext cx="5816550" cy="4351338"/>
          </a:xfrm>
        </p:spPr>
      </p:pic>
    </p:spTree>
    <p:extLst>
      <p:ext uri="{BB962C8B-B14F-4D97-AF65-F5344CB8AC3E}">
        <p14:creationId xmlns:p14="http://schemas.microsoft.com/office/powerpoint/2010/main" val="89537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D8AEEC-CA3C-CA48-9B32-8B5FF241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6) Schneiden Sie einen kleinen Teil der anderen Socke ab und platzieren Sie ihn wie einen Hut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2DEAFE83-3964-F548-A46D-D1D0CD886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4" y="1690688"/>
            <a:ext cx="4159258" cy="4348264"/>
          </a:xfr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4874812D-5101-0141-A695-23F03B05D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70" y="1811523"/>
            <a:ext cx="4689249" cy="42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191D03-9E74-914D-A853-9B2E685F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7) Kleben Sie mit Heißkleber die Knöpfe am Bauch und die Augen auf das Gesicht der Puppe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F019C9AB-1F86-3F4A-B78E-EFF87DD91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4523"/>
            <a:ext cx="5041832" cy="4351338"/>
          </a:xfr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6E951833-95FD-5943-B126-DD6446EC8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70" y="1874523"/>
            <a:ext cx="5041830" cy="42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B723C-37C6-8A43-A7EA-8E6C80DC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8)Nehmen Sie ein Stück roten Stoff und legen Sie es als Schal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81B8156A-4E9B-D54C-A631-2959719CF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58" y="2163754"/>
            <a:ext cx="7103836" cy="4066100"/>
          </a:xfrm>
        </p:spPr>
      </p:pic>
    </p:spTree>
    <p:extLst>
      <p:ext uri="{BB962C8B-B14F-4D97-AF65-F5344CB8AC3E}">
        <p14:creationId xmlns:p14="http://schemas.microsoft.com/office/powerpoint/2010/main" val="20435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FBFCE-C0B0-5946-B914-485ABFF3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03" y="81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/>
              <a:t>9) Nehmen Sie schließlich etwas orangefarbenen Karton, formen Sie einen kleinen Kegel und kleben Sie ihn auf das Gesicht der Puppe, um die Nase zu machen.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EDC428B0-EB1E-F14D-9AB8-68297088D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25" y="2970577"/>
            <a:ext cx="5816550" cy="3206385"/>
          </a:xfrm>
        </p:spPr>
      </p:pic>
    </p:spTree>
    <p:extLst>
      <p:ext uri="{BB962C8B-B14F-4D97-AF65-F5344CB8AC3E}">
        <p14:creationId xmlns:p14="http://schemas.microsoft.com/office/powerpoint/2010/main" val="608470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1)Um mit der Herstellung der Puppe zu beginnen, müssen Sie Socken besorgen</vt:lpstr>
      <vt:lpstr>2)Schneiden Sie die Socke in zwei Hälften</vt:lpstr>
      <vt:lpstr>3) Legen Sie den Reis in die Socke
</vt:lpstr>
      <vt:lpstr>4) Schließen Sie den offenen Teil mit einer Schnur</vt:lpstr>
      <vt:lpstr>5)Ziehen Sie die Socke in der Mitte fest und bilden Sie zwei gleiche Teile</vt:lpstr>
      <vt:lpstr>6) Schneiden Sie einen kleinen Teil der anderen Socke ab und platzieren Sie ihn wie einen Hut</vt:lpstr>
      <vt:lpstr>7) Kleben Sie mit Heißkleber die Knöpfe am Bauch und die Augen auf das Gesicht der Puppe</vt:lpstr>
      <vt:lpstr>8)Nehmen Sie ein Stück roten Stoff und legen Sie es als Schal</vt:lpstr>
      <vt:lpstr>9) Nehmen Sie schließlich etwas orangefarbenen Karton, formen Sie einen kleinen Kegel und kleben Sie ihn auf das Gesicht der Puppe, um die Nase zu machen.</vt:lpstr>
      <vt:lpstr>10)Lernen Sie Leone kennen, die Türstopperpuppe!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1)Um mit der Herstellung der Puppe zu beginnen, müssen Sie Socken besorgen</dc:title>
  <dc:creator>Matteo Quaglia</dc:creator>
  <cp:lastModifiedBy>Matteo Quaglia</cp:lastModifiedBy>
  <cp:revision>1</cp:revision>
  <dcterms:created xsi:type="dcterms:W3CDTF">2022-05-13T19:52:53Z</dcterms:created>
  <dcterms:modified xsi:type="dcterms:W3CDTF">2022-05-13T20:24:36Z</dcterms:modified>
</cp:coreProperties>
</file>