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56" y="-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EF8-B003-4226-ADA3-9CFD78C1A2DA}" type="datetimeFigureOut">
              <a:rPr lang="it-IT" smtClean="0"/>
              <a:t>15/05/2022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DF3BED-1AF0-4980-B0F4-50EA2EFFC89E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EF8-B003-4226-ADA3-9CFD78C1A2DA}" type="datetimeFigureOut">
              <a:rPr lang="it-IT" smtClean="0"/>
              <a:t>15/05/2022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3BED-1AF0-4980-B0F4-50EA2EFFC89E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0DF3BED-1AF0-4980-B0F4-50EA2EFFC89E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EF8-B003-4226-ADA3-9CFD78C1A2DA}" type="datetimeFigureOut">
              <a:rPr lang="it-IT" smtClean="0"/>
              <a:t>15/05/2022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EF8-B003-4226-ADA3-9CFD78C1A2DA}" type="datetimeFigureOut">
              <a:rPr lang="it-IT" smtClean="0"/>
              <a:t>15/05/2022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0DF3BED-1AF0-4980-B0F4-50EA2EFFC89E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EF8-B003-4226-ADA3-9CFD78C1A2DA}" type="datetimeFigureOut">
              <a:rPr lang="it-IT" smtClean="0"/>
              <a:t>15/05/2022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DF3BED-1AF0-4980-B0F4-50EA2EFFC89E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0C49EF8-B003-4226-ADA3-9CFD78C1A2DA}" type="datetimeFigureOut">
              <a:rPr lang="it-IT" smtClean="0"/>
              <a:t>15/05/2022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3BED-1AF0-4980-B0F4-50EA2EFFC89E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EF8-B003-4226-ADA3-9CFD78C1A2DA}" type="datetimeFigureOut">
              <a:rPr lang="it-IT" smtClean="0"/>
              <a:t>15/05/2022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0DF3BED-1AF0-4980-B0F4-50EA2EFFC89E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EF8-B003-4226-ADA3-9CFD78C1A2DA}" type="datetimeFigureOut">
              <a:rPr lang="it-IT" smtClean="0"/>
              <a:t>15/05/2022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0DF3BED-1AF0-4980-B0F4-50EA2EFFC89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EF8-B003-4226-ADA3-9CFD78C1A2DA}" type="datetimeFigureOut">
              <a:rPr lang="it-IT" smtClean="0"/>
              <a:t>15/05/2022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DF3BED-1AF0-4980-B0F4-50EA2EFFC89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DF3BED-1AF0-4980-B0F4-50EA2EFFC89E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9EF8-B003-4226-ADA3-9CFD78C1A2DA}" type="datetimeFigureOut">
              <a:rPr lang="it-IT" smtClean="0"/>
              <a:t>15/05/2022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0DF3BED-1AF0-4980-B0F4-50EA2EFFC89E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0C49EF8-B003-4226-ADA3-9CFD78C1A2DA}" type="datetimeFigureOut">
              <a:rPr lang="it-IT" smtClean="0"/>
              <a:t>15/05/2022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0C49EF8-B003-4226-ADA3-9CFD78C1A2DA}" type="datetimeFigureOut">
              <a:rPr lang="it-IT" smtClean="0"/>
              <a:t>15/05/2022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DF3BED-1AF0-4980-B0F4-50EA2EFFC89E}" type="slidenum">
              <a:rPr lang="it-IT" smtClean="0"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microsoft.com/office/2007/relationships/hdphoto" Target="../media/hdphoto2.wdp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From </a:t>
            </a:r>
            <a:r>
              <a:rPr lang="it-IT" dirty="0" err="1" smtClean="0"/>
              <a:t>boring</a:t>
            </a:r>
            <a:r>
              <a:rPr lang="it-IT" dirty="0" smtClean="0"/>
              <a:t> to </a:t>
            </a:r>
            <a:r>
              <a:rPr lang="it-IT" dirty="0" err="1" smtClean="0"/>
              <a:t>interesting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6000" u="sng" dirty="0" smtClean="0"/>
              <a:t>L</a:t>
            </a:r>
            <a:r>
              <a:rPr lang="de-DE" sz="6000" u="sng" dirty="0" smtClean="0"/>
              <a:t>´</a:t>
            </a:r>
            <a:r>
              <a:rPr lang="de-DE" sz="6000" u="sng" dirty="0" err="1"/>
              <a:t>u</a:t>
            </a:r>
            <a:r>
              <a:rPr lang="de-DE" sz="6000" u="sng" dirty="0" err="1" smtClean="0"/>
              <a:t>pcycling</a:t>
            </a:r>
            <a:endParaRPr lang="it-IT" sz="6000" u="sng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56992"/>
            <a:ext cx="2426360" cy="2780928"/>
          </a:xfrm>
          <a:prstGeom prst="rect">
            <a:avLst/>
          </a:prstGeom>
        </p:spPr>
      </p:pic>
      <p:cxnSp>
        <p:nvCxnSpPr>
          <p:cNvPr id="6" name="Connettore 7 5"/>
          <p:cNvCxnSpPr/>
          <p:nvPr/>
        </p:nvCxnSpPr>
        <p:spPr>
          <a:xfrm>
            <a:off x="3203848" y="3800487"/>
            <a:ext cx="1728192" cy="1512168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509120"/>
            <a:ext cx="1923578" cy="1765784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321279"/>
            <a:ext cx="1941450" cy="199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65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24744"/>
            <a:ext cx="3960440" cy="4539186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4390972" y="2492896"/>
            <a:ext cx="478368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L´oggetto</a:t>
            </a:r>
            <a:r>
              <a:rPr lang="de-DE" dirty="0"/>
              <a:t> </a:t>
            </a:r>
            <a:r>
              <a:rPr lang="de-DE" dirty="0" err="1" smtClean="0"/>
              <a:t>che</a:t>
            </a:r>
            <a:r>
              <a:rPr lang="de-DE" dirty="0" smtClean="0"/>
              <a:t> </a:t>
            </a:r>
            <a:r>
              <a:rPr lang="de-DE" dirty="0" err="1" smtClean="0"/>
              <a:t>uso</a:t>
            </a:r>
            <a:r>
              <a:rPr lang="de-DE" dirty="0" smtClean="0"/>
              <a:t> è </a:t>
            </a:r>
            <a:r>
              <a:rPr lang="de-DE" dirty="0" err="1" smtClean="0"/>
              <a:t>una</a:t>
            </a:r>
            <a:r>
              <a:rPr lang="de-DE" dirty="0" smtClean="0"/>
              <a:t> </a:t>
            </a:r>
            <a:r>
              <a:rPr lang="de-DE" dirty="0" err="1" smtClean="0"/>
              <a:t>maglietta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marrone</a:t>
            </a:r>
            <a:r>
              <a:rPr lang="de-DE" dirty="0" smtClean="0"/>
              <a:t> </a:t>
            </a:r>
            <a:r>
              <a:rPr lang="de-DE" dirty="0" err="1" smtClean="0"/>
              <a:t>attillata</a:t>
            </a:r>
            <a:r>
              <a:rPr lang="de-DE" dirty="0" smtClean="0"/>
              <a:t> a </a:t>
            </a:r>
            <a:r>
              <a:rPr lang="de-DE" dirty="0" err="1" smtClean="0"/>
              <a:t>maniche</a:t>
            </a:r>
            <a:r>
              <a:rPr lang="de-DE" dirty="0" smtClean="0"/>
              <a:t> </a:t>
            </a:r>
            <a:r>
              <a:rPr lang="de-DE" dirty="0" err="1" smtClean="0"/>
              <a:t>lunghe</a:t>
            </a:r>
            <a:r>
              <a:rPr lang="de-DE" dirty="0" smtClean="0"/>
              <a:t>.</a:t>
            </a:r>
          </a:p>
          <a:p>
            <a:r>
              <a:rPr lang="de-DE" dirty="0" smtClean="0"/>
              <a:t>Non la </a:t>
            </a:r>
            <a:r>
              <a:rPr lang="de-DE" dirty="0" err="1" smtClean="0"/>
              <a:t>i</a:t>
            </a:r>
            <a:r>
              <a:rPr lang="de-DE" dirty="0" err="1" smtClean="0"/>
              <a:t>ndosso</a:t>
            </a:r>
            <a:r>
              <a:rPr lang="de-DE" dirty="0" smtClean="0"/>
              <a:t> da molto </a:t>
            </a:r>
            <a:r>
              <a:rPr lang="de-DE" dirty="0" smtClean="0"/>
              <a:t>tempo </a:t>
            </a:r>
          </a:p>
          <a:p>
            <a:r>
              <a:rPr lang="de-DE" dirty="0" err="1" smtClean="0"/>
              <a:t>perché</a:t>
            </a:r>
            <a:r>
              <a:rPr lang="de-DE" dirty="0" smtClean="0"/>
              <a:t>  è molto </a:t>
            </a:r>
            <a:r>
              <a:rPr lang="de-DE" dirty="0" err="1" smtClean="0"/>
              <a:t>noiosa</a:t>
            </a:r>
            <a:r>
              <a:rPr lang="de-DE" dirty="0" smtClean="0"/>
              <a:t> e </a:t>
            </a:r>
            <a:r>
              <a:rPr lang="de-DE" dirty="0" err="1" smtClean="0"/>
              <a:t>percui</a:t>
            </a:r>
            <a:r>
              <a:rPr lang="de-DE" dirty="0" smtClean="0"/>
              <a:t> </a:t>
            </a:r>
            <a:r>
              <a:rPr lang="de-DE" dirty="0" err="1" smtClean="0"/>
              <a:t>voglio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farne</a:t>
            </a:r>
            <a:r>
              <a:rPr lang="de-DE" dirty="0" smtClean="0"/>
              <a:t> </a:t>
            </a:r>
            <a:r>
              <a:rPr lang="de-DE" dirty="0" err="1" smtClean="0"/>
              <a:t>una</a:t>
            </a:r>
            <a:r>
              <a:rPr lang="de-DE" dirty="0" smtClean="0"/>
              <a:t> </a:t>
            </a:r>
            <a:r>
              <a:rPr lang="de-DE" dirty="0" err="1" smtClean="0"/>
              <a:t>maglietta</a:t>
            </a:r>
            <a:r>
              <a:rPr lang="de-DE" dirty="0" smtClean="0"/>
              <a:t> </a:t>
            </a:r>
            <a:r>
              <a:rPr lang="de-DE" dirty="0" err="1" smtClean="0"/>
              <a:t>nuova</a:t>
            </a:r>
            <a:r>
              <a:rPr lang="de-DE" dirty="0" smtClean="0"/>
              <a:t> più interessante.</a:t>
            </a:r>
            <a:endParaRPr lang="de-DE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572000" y="980728"/>
            <a:ext cx="2005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u="sng" dirty="0" smtClean="0"/>
              <a:t>L‘ </a:t>
            </a:r>
            <a:r>
              <a:rPr lang="de-DE" sz="3200" u="sng" dirty="0" err="1" smtClean="0"/>
              <a:t>oggetto</a:t>
            </a:r>
            <a:endParaRPr lang="it-IT" sz="3200" u="sng" dirty="0"/>
          </a:p>
        </p:txBody>
      </p:sp>
    </p:spTree>
    <p:extLst>
      <p:ext uri="{BB962C8B-B14F-4D97-AF65-F5344CB8AC3E}">
        <p14:creationId xmlns:p14="http://schemas.microsoft.com/office/powerpoint/2010/main" val="95489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98" t="8711" r="4914" b="9520"/>
          <a:stretch/>
        </p:blipFill>
        <p:spPr>
          <a:xfrm>
            <a:off x="5832472" y="2708920"/>
            <a:ext cx="2979862" cy="141496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sellaDiTesto 3"/>
          <p:cNvSpPr txBox="1"/>
          <p:nvPr/>
        </p:nvSpPr>
        <p:spPr>
          <a:xfrm>
            <a:off x="611560" y="404664"/>
            <a:ext cx="493359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u="sng" dirty="0" smtClean="0"/>
              <a:t>Il </a:t>
            </a:r>
            <a:r>
              <a:rPr lang="de-DE" sz="2400" u="sng" dirty="0" err="1" smtClean="0"/>
              <a:t>progetto</a:t>
            </a:r>
            <a:endParaRPr lang="it-IT" sz="2400" u="sng" dirty="0" smtClean="0"/>
          </a:p>
          <a:p>
            <a:endParaRPr lang="it-IT" dirty="0"/>
          </a:p>
          <a:p>
            <a:r>
              <a:rPr lang="it-IT" sz="2000" dirty="0" smtClean="0"/>
              <a:t>1. Prendi le forbici e taglia la manica destra</a:t>
            </a:r>
          </a:p>
          <a:p>
            <a:r>
              <a:rPr lang="it-IT" sz="2000" dirty="0" smtClean="0"/>
              <a:t>2. </a:t>
            </a:r>
            <a:r>
              <a:rPr lang="it-IT" sz="2000" dirty="0" err="1" smtClean="0"/>
              <a:t>Dopodicché</a:t>
            </a:r>
            <a:r>
              <a:rPr lang="it-IT" sz="2000" dirty="0" smtClean="0"/>
              <a:t> taglia la maglietta a partire da </a:t>
            </a:r>
            <a:r>
              <a:rPr lang="it-IT" sz="2000" dirty="0" smtClean="0"/>
              <a:t>sotto </a:t>
            </a:r>
            <a:r>
              <a:rPr lang="it-IT" sz="2000" dirty="0" smtClean="0"/>
              <a:t>l</a:t>
            </a:r>
            <a:r>
              <a:rPr lang="de-DE" sz="2000" dirty="0" smtClean="0"/>
              <a:t>‘ </a:t>
            </a:r>
            <a:r>
              <a:rPr lang="de-DE" sz="2000" dirty="0" err="1" smtClean="0"/>
              <a:t>ascella</a:t>
            </a:r>
            <a:r>
              <a:rPr lang="de-DE" sz="2000" dirty="0" smtClean="0"/>
              <a:t> </a:t>
            </a:r>
            <a:r>
              <a:rPr lang="de-DE" sz="2000" dirty="0" smtClean="0"/>
              <a:t> </a:t>
            </a:r>
            <a:r>
              <a:rPr lang="de-DE" sz="2000" dirty="0" err="1" smtClean="0"/>
              <a:t>destra</a:t>
            </a:r>
            <a:r>
              <a:rPr lang="de-DE" sz="2000" dirty="0" smtClean="0"/>
              <a:t> </a:t>
            </a:r>
            <a:r>
              <a:rPr lang="de-DE" sz="2000" dirty="0" err="1" smtClean="0"/>
              <a:t>fino</a:t>
            </a:r>
            <a:r>
              <a:rPr lang="de-DE" sz="2000" dirty="0" smtClean="0"/>
              <a:t> </a:t>
            </a:r>
            <a:r>
              <a:rPr lang="de-DE" sz="2000" dirty="0" smtClean="0"/>
              <a:t>alla </a:t>
            </a:r>
            <a:r>
              <a:rPr lang="de-DE" sz="2000" dirty="0" err="1" smtClean="0"/>
              <a:t>metà</a:t>
            </a:r>
            <a:r>
              <a:rPr lang="de-DE" sz="2000" dirty="0" smtClean="0"/>
              <a:t> della </a:t>
            </a:r>
            <a:r>
              <a:rPr lang="de-DE" sz="2000" dirty="0" err="1" smtClean="0"/>
              <a:t>spalla</a:t>
            </a:r>
            <a:r>
              <a:rPr lang="de-DE" sz="2000" dirty="0" smtClean="0"/>
              <a:t> </a:t>
            </a:r>
            <a:r>
              <a:rPr lang="de-DE" sz="2000" dirty="0" err="1" smtClean="0"/>
              <a:t>si</a:t>
            </a:r>
            <a:r>
              <a:rPr lang="de-DE" sz="2000" dirty="0" err="1" smtClean="0"/>
              <a:t>nistra</a:t>
            </a:r>
            <a:r>
              <a:rPr lang="de-DE" sz="2000" dirty="0" smtClean="0"/>
              <a:t> e </a:t>
            </a:r>
            <a:r>
              <a:rPr lang="de-DE" sz="2000" dirty="0" err="1" smtClean="0"/>
              <a:t>prosegui</a:t>
            </a:r>
            <a:r>
              <a:rPr lang="de-DE" sz="2000" dirty="0" smtClean="0"/>
              <a:t> </a:t>
            </a:r>
            <a:r>
              <a:rPr lang="de-DE" sz="2000" dirty="0" err="1" smtClean="0"/>
              <a:t>tagliando</a:t>
            </a:r>
            <a:r>
              <a:rPr lang="de-DE" sz="2000" dirty="0" smtClean="0"/>
              <a:t> la </a:t>
            </a:r>
            <a:r>
              <a:rPr lang="de-DE" sz="2000" dirty="0" err="1" smtClean="0"/>
              <a:t>parte</a:t>
            </a:r>
            <a:r>
              <a:rPr lang="de-DE" sz="2000" dirty="0" smtClean="0"/>
              <a:t> </a:t>
            </a:r>
            <a:r>
              <a:rPr lang="de-DE" sz="2000" dirty="0" err="1" smtClean="0"/>
              <a:t>posteriore</a:t>
            </a:r>
            <a:r>
              <a:rPr lang="de-DE" sz="2000" dirty="0" smtClean="0"/>
              <a:t> della </a:t>
            </a:r>
            <a:r>
              <a:rPr lang="de-DE" sz="2000" dirty="0" err="1" smtClean="0"/>
              <a:t>maglietta</a:t>
            </a:r>
            <a:r>
              <a:rPr lang="de-DE" sz="2000" dirty="0" smtClean="0"/>
              <a:t> </a:t>
            </a:r>
            <a:r>
              <a:rPr lang="de-DE" sz="2000" dirty="0" err="1" smtClean="0"/>
              <a:t>fino</a:t>
            </a:r>
            <a:r>
              <a:rPr lang="de-DE" sz="2000" dirty="0" smtClean="0"/>
              <a:t> a la </a:t>
            </a:r>
            <a:r>
              <a:rPr lang="de-DE" sz="2000" dirty="0" err="1" smtClean="0"/>
              <a:t>dove</a:t>
            </a:r>
            <a:r>
              <a:rPr lang="de-DE" sz="2000" dirty="0" smtClean="0"/>
              <a:t> </a:t>
            </a:r>
            <a:r>
              <a:rPr lang="de-DE" sz="2000" dirty="0" err="1" smtClean="0"/>
              <a:t>hai</a:t>
            </a:r>
            <a:r>
              <a:rPr lang="de-DE" sz="2000" dirty="0" smtClean="0"/>
              <a:t> </a:t>
            </a:r>
            <a:r>
              <a:rPr lang="de-DE" sz="2000" dirty="0" err="1" smtClean="0"/>
              <a:t>iniziato</a:t>
            </a:r>
            <a:r>
              <a:rPr lang="de-DE" sz="2000" dirty="0" smtClean="0"/>
              <a:t>.</a:t>
            </a:r>
            <a:endParaRPr lang="de-DE" sz="2000" dirty="0" smtClean="0"/>
          </a:p>
          <a:p>
            <a:r>
              <a:rPr lang="de-DE" sz="2000" dirty="0" smtClean="0"/>
              <a:t>3. Per </a:t>
            </a:r>
            <a:r>
              <a:rPr lang="de-DE" sz="2000" dirty="0" err="1" smtClean="0"/>
              <a:t>fare</a:t>
            </a:r>
            <a:r>
              <a:rPr lang="de-DE" sz="2000" dirty="0" smtClean="0"/>
              <a:t> la </a:t>
            </a:r>
            <a:r>
              <a:rPr lang="de-DE" sz="2000" dirty="0" err="1" smtClean="0"/>
              <a:t>maglietta</a:t>
            </a:r>
            <a:r>
              <a:rPr lang="de-DE" sz="2000" dirty="0" smtClean="0"/>
              <a:t> più </a:t>
            </a:r>
            <a:r>
              <a:rPr lang="de-DE" sz="2000" dirty="0" err="1" smtClean="0"/>
              <a:t>stretta</a:t>
            </a:r>
            <a:r>
              <a:rPr lang="de-DE" sz="2000" dirty="0" smtClean="0"/>
              <a:t> </a:t>
            </a:r>
            <a:r>
              <a:rPr lang="de-DE" sz="2000" dirty="0" err="1" smtClean="0"/>
              <a:t>adesso</a:t>
            </a:r>
            <a:r>
              <a:rPr lang="de-DE" sz="2000" dirty="0" smtClean="0"/>
              <a:t> </a:t>
            </a:r>
            <a:r>
              <a:rPr lang="de-DE" sz="2000" dirty="0" err="1" smtClean="0"/>
              <a:t>fai</a:t>
            </a:r>
            <a:r>
              <a:rPr lang="de-DE" sz="2000" dirty="0" smtClean="0"/>
              <a:t> </a:t>
            </a:r>
            <a:r>
              <a:rPr lang="de-DE" sz="2000" dirty="0" err="1" smtClean="0"/>
              <a:t>un</a:t>
            </a:r>
            <a:r>
              <a:rPr lang="de-DE" sz="2000" dirty="0" err="1" smtClean="0"/>
              <a:t>a</a:t>
            </a:r>
            <a:r>
              <a:rPr lang="de-DE" sz="2000" dirty="0" smtClean="0"/>
              <a:t> </a:t>
            </a:r>
            <a:r>
              <a:rPr lang="de-DE" sz="2000" dirty="0" err="1" smtClean="0"/>
              <a:t>cucitura</a:t>
            </a:r>
            <a:r>
              <a:rPr lang="de-DE" sz="2000" dirty="0" smtClean="0"/>
              <a:t> a </a:t>
            </a:r>
            <a:r>
              <a:rPr lang="de-DE" sz="2000" dirty="0" err="1" smtClean="0"/>
              <a:t>partire</a:t>
            </a:r>
            <a:r>
              <a:rPr lang="de-DE" sz="2000" dirty="0" smtClean="0"/>
              <a:t> </a:t>
            </a:r>
            <a:r>
              <a:rPr lang="de-DE" sz="2000" dirty="0" err="1" smtClean="0"/>
              <a:t>dall</a:t>
            </a:r>
            <a:r>
              <a:rPr lang="de-DE" sz="2000" dirty="0" smtClean="0"/>
              <a:t>‘ </a:t>
            </a:r>
            <a:r>
              <a:rPr lang="de-DE" sz="2000" dirty="0" err="1" smtClean="0"/>
              <a:t>angolo</a:t>
            </a:r>
            <a:r>
              <a:rPr lang="de-DE" sz="2000" dirty="0" smtClean="0"/>
              <a:t> in </a:t>
            </a:r>
            <a:r>
              <a:rPr lang="de-DE" sz="2000" dirty="0" err="1" smtClean="0"/>
              <a:t>basso</a:t>
            </a:r>
            <a:r>
              <a:rPr lang="de-DE" sz="2000" dirty="0" smtClean="0"/>
              <a:t> a </a:t>
            </a:r>
            <a:r>
              <a:rPr lang="de-DE" sz="2000" dirty="0" err="1" smtClean="0"/>
              <a:t>destra</a:t>
            </a:r>
            <a:r>
              <a:rPr lang="de-DE" sz="2000" dirty="0" smtClean="0"/>
              <a:t> </a:t>
            </a:r>
            <a:r>
              <a:rPr lang="de-DE" sz="2000" dirty="0" err="1" smtClean="0"/>
              <a:t>fino</a:t>
            </a:r>
            <a:r>
              <a:rPr lang="de-DE" sz="2000" dirty="0" smtClean="0"/>
              <a:t> a due </a:t>
            </a:r>
            <a:r>
              <a:rPr lang="de-DE" sz="2000" dirty="0" err="1" smtClean="0"/>
              <a:t>centimetri</a:t>
            </a:r>
            <a:r>
              <a:rPr lang="de-DE" sz="2000" dirty="0" smtClean="0"/>
              <a:t> </a:t>
            </a:r>
            <a:r>
              <a:rPr lang="de-DE" sz="2000" dirty="0" err="1" smtClean="0"/>
              <a:t>dalla</a:t>
            </a:r>
            <a:r>
              <a:rPr lang="de-DE" sz="2000" dirty="0" smtClean="0"/>
              <a:t> </a:t>
            </a:r>
            <a:r>
              <a:rPr lang="de-DE" sz="2000" dirty="0" err="1" smtClean="0"/>
              <a:t>spalla</a:t>
            </a:r>
            <a:r>
              <a:rPr lang="de-DE" sz="2000" dirty="0" smtClean="0"/>
              <a:t> </a:t>
            </a:r>
            <a:r>
              <a:rPr lang="de-DE" sz="2000" dirty="0" err="1" smtClean="0"/>
              <a:t>destra</a:t>
            </a:r>
            <a:r>
              <a:rPr lang="de-DE" sz="2000" dirty="0" smtClean="0"/>
              <a:t> e </a:t>
            </a:r>
            <a:r>
              <a:rPr lang="de-DE" sz="2000" dirty="0" err="1" smtClean="0"/>
              <a:t>poi</a:t>
            </a:r>
            <a:r>
              <a:rPr lang="de-DE" sz="2000" dirty="0" smtClean="0"/>
              <a:t> </a:t>
            </a:r>
            <a:r>
              <a:rPr lang="de-DE" sz="2000" dirty="0" err="1" smtClean="0"/>
              <a:t>taglia</a:t>
            </a:r>
            <a:r>
              <a:rPr lang="de-DE" sz="2000" dirty="0" smtClean="0"/>
              <a:t> la </a:t>
            </a:r>
            <a:r>
              <a:rPr lang="de-DE" sz="2000" dirty="0" err="1" smtClean="0"/>
              <a:t>stoffa</a:t>
            </a:r>
            <a:r>
              <a:rPr lang="de-DE" sz="2000" dirty="0" smtClean="0"/>
              <a:t> </a:t>
            </a:r>
            <a:r>
              <a:rPr lang="de-DE" sz="2000" dirty="0" err="1" smtClean="0"/>
              <a:t>superflua</a:t>
            </a:r>
            <a:r>
              <a:rPr lang="de-DE" sz="2000" dirty="0" smtClean="0"/>
              <a:t>, </a:t>
            </a:r>
            <a:r>
              <a:rPr lang="de-DE" sz="2000" dirty="0" err="1" smtClean="0"/>
              <a:t>come</a:t>
            </a:r>
            <a:r>
              <a:rPr lang="de-DE" sz="2000" dirty="0" smtClean="0"/>
              <a:t> in </a:t>
            </a:r>
            <a:r>
              <a:rPr lang="de-DE" sz="2000" dirty="0" err="1" smtClean="0"/>
              <a:t>figura</a:t>
            </a:r>
            <a:r>
              <a:rPr lang="de-DE" sz="2000" dirty="0" smtClean="0"/>
              <a:t> </a:t>
            </a:r>
            <a:r>
              <a:rPr lang="de-DE" sz="2000" dirty="0" err="1" smtClean="0"/>
              <a:t>tre</a:t>
            </a:r>
            <a:r>
              <a:rPr lang="de-DE" sz="2000" dirty="0" smtClean="0"/>
              <a:t>.</a:t>
            </a:r>
            <a:endParaRPr lang="de-DE" sz="2000" dirty="0" smtClean="0"/>
          </a:p>
          <a:p>
            <a:r>
              <a:rPr lang="de-DE" sz="2000" dirty="0" smtClean="0"/>
              <a:t>4. </a:t>
            </a:r>
            <a:r>
              <a:rPr lang="de-DE" sz="2000" dirty="0" err="1" smtClean="0"/>
              <a:t>Gira</a:t>
            </a:r>
            <a:r>
              <a:rPr lang="de-DE" sz="2000" dirty="0" smtClean="0"/>
              <a:t> la </a:t>
            </a:r>
            <a:r>
              <a:rPr lang="de-DE" sz="2000" dirty="0" err="1" smtClean="0"/>
              <a:t>maglietta</a:t>
            </a:r>
            <a:r>
              <a:rPr lang="de-DE" sz="2000" dirty="0" smtClean="0"/>
              <a:t> a </a:t>
            </a:r>
            <a:r>
              <a:rPr lang="de-DE" sz="2000" dirty="0" err="1" smtClean="0"/>
              <a:t>rovescio</a:t>
            </a:r>
            <a:r>
              <a:rPr lang="de-DE" sz="2000" dirty="0" smtClean="0"/>
              <a:t> </a:t>
            </a:r>
            <a:r>
              <a:rPr lang="de-DE" sz="2000" dirty="0" err="1" smtClean="0"/>
              <a:t>così</a:t>
            </a:r>
            <a:r>
              <a:rPr lang="de-DE" sz="2000" dirty="0" smtClean="0"/>
              <a:t> </a:t>
            </a:r>
            <a:r>
              <a:rPr lang="de-DE" sz="2000" dirty="0" err="1" smtClean="0"/>
              <a:t>che</a:t>
            </a:r>
            <a:r>
              <a:rPr lang="de-DE" sz="2000" dirty="0" smtClean="0"/>
              <a:t> le </a:t>
            </a:r>
            <a:r>
              <a:rPr lang="de-DE" sz="2000" dirty="0" err="1" smtClean="0"/>
              <a:t>cuciture</a:t>
            </a:r>
            <a:r>
              <a:rPr lang="de-DE" sz="2000" dirty="0" smtClean="0"/>
              <a:t> </a:t>
            </a:r>
            <a:r>
              <a:rPr lang="de-DE" sz="2000" dirty="0" err="1" smtClean="0"/>
              <a:t>stanno</a:t>
            </a:r>
            <a:r>
              <a:rPr lang="de-DE" sz="2000" dirty="0" smtClean="0"/>
              <a:t> </a:t>
            </a:r>
            <a:r>
              <a:rPr lang="de-DE" sz="2000" dirty="0" err="1" smtClean="0"/>
              <a:t>fuori</a:t>
            </a:r>
            <a:r>
              <a:rPr lang="de-DE" sz="2000" dirty="0" smtClean="0"/>
              <a:t>. </a:t>
            </a:r>
            <a:r>
              <a:rPr lang="de-DE" sz="2000" dirty="0" err="1" smtClean="0"/>
              <a:t>Fai</a:t>
            </a:r>
            <a:r>
              <a:rPr lang="de-DE" sz="2000" dirty="0" smtClean="0"/>
              <a:t> la </a:t>
            </a:r>
            <a:r>
              <a:rPr lang="de-DE" sz="2000" dirty="0" err="1" smtClean="0"/>
              <a:t>cucitura</a:t>
            </a:r>
            <a:r>
              <a:rPr lang="de-DE" sz="2000" dirty="0" smtClean="0"/>
              <a:t> e </a:t>
            </a:r>
            <a:r>
              <a:rPr lang="de-DE" sz="2000" dirty="0" err="1" smtClean="0"/>
              <a:t>rifinitura</a:t>
            </a:r>
            <a:r>
              <a:rPr lang="de-DE" sz="2000" dirty="0" smtClean="0"/>
              <a:t> </a:t>
            </a:r>
            <a:r>
              <a:rPr lang="de-DE" sz="2000" dirty="0" err="1" smtClean="0"/>
              <a:t>dei</a:t>
            </a:r>
            <a:r>
              <a:rPr lang="de-DE" sz="2000" dirty="0" smtClean="0"/>
              <a:t> </a:t>
            </a:r>
            <a:r>
              <a:rPr lang="de-DE" sz="2000" dirty="0" err="1" smtClean="0"/>
              <a:t>bordi</a:t>
            </a:r>
            <a:r>
              <a:rPr lang="de-DE" sz="2000" dirty="0" smtClean="0"/>
              <a:t>.</a:t>
            </a:r>
            <a:endParaRPr lang="it-IT" sz="20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857" b="11212"/>
          <a:stretch/>
        </p:blipFill>
        <p:spPr>
          <a:xfrm>
            <a:off x="6345638" y="4437112"/>
            <a:ext cx="1989199" cy="1754372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3" y="620688"/>
            <a:ext cx="2944191" cy="177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98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551" y="692696"/>
            <a:ext cx="3087349" cy="283409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212976"/>
            <a:ext cx="2737904" cy="2808312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323528" y="1751259"/>
            <a:ext cx="554671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Alla </a:t>
            </a:r>
            <a:r>
              <a:rPr lang="de-DE" dirty="0" err="1" smtClean="0"/>
              <a:t>fine</a:t>
            </a:r>
            <a:r>
              <a:rPr lang="de-DE" dirty="0" smtClean="0"/>
              <a:t> </a:t>
            </a:r>
            <a:r>
              <a:rPr lang="de-DE" dirty="0" err="1" smtClean="0"/>
              <a:t>hai</a:t>
            </a:r>
            <a:r>
              <a:rPr lang="de-DE" dirty="0" smtClean="0"/>
              <a:t> </a:t>
            </a:r>
            <a:r>
              <a:rPr lang="de-DE" dirty="0" err="1" smtClean="0"/>
              <a:t>una</a:t>
            </a:r>
            <a:r>
              <a:rPr lang="de-DE" dirty="0" smtClean="0"/>
              <a:t> </a:t>
            </a:r>
            <a:r>
              <a:rPr lang="de-DE" dirty="0" err="1" smtClean="0"/>
              <a:t>maglietta</a:t>
            </a:r>
            <a:r>
              <a:rPr lang="de-DE" dirty="0" smtClean="0"/>
              <a:t> </a:t>
            </a:r>
          </a:p>
          <a:p>
            <a:r>
              <a:rPr lang="de-DE" dirty="0"/>
              <a:t>p</a:t>
            </a:r>
            <a:r>
              <a:rPr lang="de-DE" dirty="0" smtClean="0"/>
              <a:t>iù interessante </a:t>
            </a:r>
            <a:r>
              <a:rPr lang="de-DE" dirty="0" err="1" smtClean="0"/>
              <a:t>che</a:t>
            </a:r>
            <a:r>
              <a:rPr lang="de-DE" dirty="0" smtClean="0"/>
              <a:t> ha solo</a:t>
            </a:r>
          </a:p>
          <a:p>
            <a:r>
              <a:rPr lang="de-DE" dirty="0" smtClean="0"/>
              <a:t> </a:t>
            </a:r>
            <a:r>
              <a:rPr lang="de-DE" dirty="0" err="1" smtClean="0"/>
              <a:t>una</a:t>
            </a:r>
            <a:r>
              <a:rPr lang="de-DE" dirty="0" smtClean="0"/>
              <a:t> </a:t>
            </a:r>
            <a:r>
              <a:rPr lang="de-DE" dirty="0" err="1" smtClean="0"/>
              <a:t>manica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Penso</a:t>
            </a:r>
            <a:r>
              <a:rPr lang="de-DE" dirty="0" smtClean="0"/>
              <a:t> </a:t>
            </a:r>
            <a:r>
              <a:rPr lang="de-DE" dirty="0" err="1" smtClean="0"/>
              <a:t>che</a:t>
            </a:r>
            <a:r>
              <a:rPr lang="de-DE" dirty="0" smtClean="0"/>
              <a:t> </a:t>
            </a:r>
            <a:r>
              <a:rPr lang="de-DE" dirty="0" err="1" smtClean="0"/>
              <a:t>l´upcycling</a:t>
            </a:r>
            <a:r>
              <a:rPr lang="de-DE" dirty="0" smtClean="0"/>
              <a:t> </a:t>
            </a:r>
            <a:r>
              <a:rPr lang="de-DE" dirty="0" err="1" smtClean="0"/>
              <a:t>sia</a:t>
            </a:r>
            <a:r>
              <a:rPr lang="de-DE" dirty="0" smtClean="0"/>
              <a:t> </a:t>
            </a:r>
            <a:r>
              <a:rPr lang="de-DE" dirty="0" err="1" smtClean="0"/>
              <a:t>una</a:t>
            </a:r>
            <a:r>
              <a:rPr lang="de-DE" dirty="0" smtClean="0"/>
              <a:t> </a:t>
            </a:r>
            <a:r>
              <a:rPr lang="de-DE" dirty="0" err="1" smtClean="0"/>
              <a:t>idea</a:t>
            </a:r>
            <a:r>
              <a:rPr lang="de-DE" dirty="0" smtClean="0"/>
              <a:t> </a:t>
            </a:r>
            <a:r>
              <a:rPr lang="de-DE" dirty="0" err="1" smtClean="0"/>
              <a:t>buonissima</a:t>
            </a:r>
            <a:r>
              <a:rPr lang="de-DE" dirty="0" smtClean="0"/>
              <a:t> </a:t>
            </a:r>
          </a:p>
          <a:p>
            <a:r>
              <a:rPr lang="de-DE" dirty="0" err="1"/>
              <a:t>p</a:t>
            </a:r>
            <a:r>
              <a:rPr lang="de-DE" dirty="0" err="1" smtClean="0"/>
              <a:t>erché</a:t>
            </a:r>
            <a:r>
              <a:rPr lang="de-DE" dirty="0" smtClean="0"/>
              <a:t> </a:t>
            </a:r>
            <a:r>
              <a:rPr lang="de-DE" dirty="0" err="1" smtClean="0"/>
              <a:t>eviti</a:t>
            </a:r>
            <a:r>
              <a:rPr lang="de-DE" dirty="0" smtClean="0"/>
              <a:t> di </a:t>
            </a:r>
            <a:r>
              <a:rPr lang="de-DE" dirty="0" err="1" smtClean="0"/>
              <a:t>buttare</a:t>
            </a:r>
            <a:r>
              <a:rPr lang="de-DE" dirty="0" smtClean="0"/>
              <a:t> </a:t>
            </a:r>
            <a:r>
              <a:rPr lang="de-DE" dirty="0" err="1" smtClean="0"/>
              <a:t>vestiti</a:t>
            </a:r>
            <a:r>
              <a:rPr lang="de-DE" dirty="0" smtClean="0"/>
              <a:t> </a:t>
            </a:r>
            <a:r>
              <a:rPr lang="de-DE" dirty="0" err="1" smtClean="0"/>
              <a:t>vecchi</a:t>
            </a:r>
            <a:r>
              <a:rPr lang="de-DE" dirty="0"/>
              <a:t> e</a:t>
            </a:r>
            <a:r>
              <a:rPr lang="de-DE" dirty="0" smtClean="0"/>
              <a:t> </a:t>
            </a:r>
            <a:r>
              <a:rPr lang="de-DE" dirty="0" err="1" smtClean="0"/>
              <a:t>invece</a:t>
            </a:r>
            <a:r>
              <a:rPr lang="de-DE" dirty="0" smtClean="0"/>
              <a:t> ne </a:t>
            </a:r>
            <a:r>
              <a:rPr lang="de-DE" dirty="0" err="1" smtClean="0"/>
              <a:t>fai</a:t>
            </a:r>
            <a:r>
              <a:rPr lang="de-DE" dirty="0" smtClean="0"/>
              <a:t> </a:t>
            </a:r>
          </a:p>
          <a:p>
            <a:r>
              <a:rPr lang="de-DE" dirty="0" err="1"/>
              <a:t>u</a:t>
            </a:r>
            <a:r>
              <a:rPr lang="de-DE" dirty="0" err="1" smtClean="0"/>
              <a:t>na</a:t>
            </a:r>
            <a:r>
              <a:rPr lang="de-DE" dirty="0" smtClean="0"/>
              <a:t> </a:t>
            </a:r>
            <a:r>
              <a:rPr lang="de-DE" dirty="0" err="1" smtClean="0"/>
              <a:t>cosa</a:t>
            </a:r>
            <a:r>
              <a:rPr lang="de-DE" dirty="0" smtClean="0"/>
              <a:t> più </a:t>
            </a:r>
            <a:r>
              <a:rPr lang="de-DE" dirty="0" err="1" smtClean="0"/>
              <a:t>bella</a:t>
            </a:r>
            <a:r>
              <a:rPr lang="de-DE" dirty="0" smtClean="0"/>
              <a:t>. </a:t>
            </a:r>
            <a:r>
              <a:rPr lang="de-DE" dirty="0" err="1" smtClean="0"/>
              <a:t>Inoltre</a:t>
            </a:r>
            <a:r>
              <a:rPr lang="de-DE" dirty="0" smtClean="0"/>
              <a:t> </a:t>
            </a:r>
            <a:r>
              <a:rPr lang="de-DE" dirty="0" err="1" smtClean="0"/>
              <a:t>risparmi</a:t>
            </a:r>
            <a:r>
              <a:rPr lang="de-DE" dirty="0" smtClean="0"/>
              <a:t> </a:t>
            </a:r>
            <a:r>
              <a:rPr lang="de-DE" dirty="0" err="1" smtClean="0"/>
              <a:t>soldi</a:t>
            </a:r>
            <a:r>
              <a:rPr lang="de-DE" dirty="0"/>
              <a:t> </a:t>
            </a:r>
            <a:r>
              <a:rPr lang="de-DE" dirty="0" err="1" smtClean="0"/>
              <a:t>perché</a:t>
            </a:r>
            <a:r>
              <a:rPr lang="de-DE" dirty="0" smtClean="0"/>
              <a:t> non</a:t>
            </a:r>
          </a:p>
          <a:p>
            <a:r>
              <a:rPr lang="de-DE" dirty="0" err="1" smtClean="0"/>
              <a:t>devi</a:t>
            </a:r>
            <a:r>
              <a:rPr lang="de-DE" dirty="0" smtClean="0"/>
              <a:t> </a:t>
            </a:r>
            <a:r>
              <a:rPr lang="de-DE" dirty="0" err="1" smtClean="0"/>
              <a:t>comprare</a:t>
            </a:r>
            <a:r>
              <a:rPr lang="de-DE" dirty="0" smtClean="0"/>
              <a:t> </a:t>
            </a:r>
            <a:r>
              <a:rPr lang="de-DE" dirty="0" err="1" smtClean="0"/>
              <a:t>così</a:t>
            </a:r>
            <a:r>
              <a:rPr lang="de-DE" dirty="0" smtClean="0"/>
              <a:t> </a:t>
            </a:r>
            <a:r>
              <a:rPr lang="de-DE" dirty="0" err="1" smtClean="0"/>
              <a:t>tante</a:t>
            </a:r>
            <a:r>
              <a:rPr lang="de-DE" dirty="0" smtClean="0"/>
              <a:t> </a:t>
            </a:r>
            <a:r>
              <a:rPr lang="de-DE" dirty="0" err="1" smtClean="0"/>
              <a:t>cose</a:t>
            </a:r>
            <a:r>
              <a:rPr lang="de-DE" dirty="0" smtClean="0"/>
              <a:t> </a:t>
            </a:r>
            <a:r>
              <a:rPr lang="de-DE" dirty="0" err="1" smtClean="0"/>
              <a:t>nuove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Questo</a:t>
            </a:r>
            <a:r>
              <a:rPr lang="de-DE" dirty="0" smtClean="0"/>
              <a:t> </a:t>
            </a:r>
            <a:r>
              <a:rPr lang="de-DE" dirty="0" err="1" smtClean="0"/>
              <a:t>principio</a:t>
            </a:r>
            <a:r>
              <a:rPr lang="de-DE" dirty="0" smtClean="0"/>
              <a:t> è molto più </a:t>
            </a:r>
            <a:r>
              <a:rPr lang="de-DE" dirty="0" err="1" smtClean="0"/>
              <a:t>ecologico</a:t>
            </a:r>
            <a:r>
              <a:rPr lang="de-DE" dirty="0" smtClean="0"/>
              <a:t> e </a:t>
            </a:r>
          </a:p>
          <a:p>
            <a:r>
              <a:rPr lang="de-DE" dirty="0" err="1" smtClean="0"/>
              <a:t>buono</a:t>
            </a:r>
            <a:r>
              <a:rPr lang="de-DE" dirty="0" smtClean="0"/>
              <a:t> per </a:t>
            </a:r>
            <a:r>
              <a:rPr lang="de-DE" dirty="0" err="1" smtClean="0"/>
              <a:t>il</a:t>
            </a:r>
            <a:r>
              <a:rPr lang="de-DE" dirty="0" smtClean="0"/>
              <a:t> </a:t>
            </a:r>
            <a:r>
              <a:rPr lang="de-DE" dirty="0" err="1" smtClean="0"/>
              <a:t>pianeta</a:t>
            </a:r>
            <a:r>
              <a:rPr lang="de-DE" dirty="0" smtClean="0"/>
              <a:t>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692696"/>
            <a:ext cx="28793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u="sng" dirty="0" smtClean="0"/>
              <a:t>Il </a:t>
            </a:r>
            <a:r>
              <a:rPr lang="de-DE" sz="2800" u="sng" dirty="0" err="1" smtClean="0"/>
              <a:t>prodotto</a:t>
            </a:r>
            <a:r>
              <a:rPr lang="de-DE" sz="2800" u="sng" dirty="0" smtClean="0"/>
              <a:t> finale</a:t>
            </a:r>
            <a:endParaRPr lang="it-IT" sz="2800" u="sng" dirty="0"/>
          </a:p>
        </p:txBody>
      </p:sp>
    </p:spTree>
    <p:extLst>
      <p:ext uri="{BB962C8B-B14F-4D97-AF65-F5344CB8AC3E}">
        <p14:creationId xmlns:p14="http://schemas.microsoft.com/office/powerpoint/2010/main" val="83018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213</Words>
  <Application>Microsoft Office PowerPoint</Application>
  <PresentationFormat>Presentazione su schermo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Città</vt:lpstr>
      <vt:lpstr>L´upcycling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L´Upcycling</dc:title>
  <dc:creator>i</dc:creator>
  <cp:lastModifiedBy>i</cp:lastModifiedBy>
  <cp:revision>13</cp:revision>
  <dcterms:created xsi:type="dcterms:W3CDTF">2022-05-13T06:44:41Z</dcterms:created>
  <dcterms:modified xsi:type="dcterms:W3CDTF">2022-05-15T14:54:53Z</dcterms:modified>
</cp:coreProperties>
</file>