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3:44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1343,'0'-17,"17"-16,-15 28,13-41,18-21,-28 58,7-66,22 8,-30 58,42-49,-29 24,-14 28,27-21,4 10,-28 14,5-27,22 13,-27 14,5-28,23-2,-27 25,2-1,25-42,-27 41,19-13,8-27,-26 38,18-10,-10-12,-11 25,7-15,22-10,-24 24,-4 4,11-28,-11 23,5 5,6-27,-11 21,21 7,-10-29,-11 22,22 8,-11-13,-11 10,21-20,7 10,-21 11,7-21,14 10,-20 10,5-3,15-7,-27 17,3 0,23-16,-18 16,4 0,-2 0,-10 0,2 0,25 0,-18 0,1 0,17 0,-25 0,-1 0,25 0,-24 0,-1 0,26 0,-25-9,-1 1,25 8,-24 0,-1 0,9 0,-8 0,-2 0,10 0,-17-10,0 3,17 7,-7 0,-3 0,26 0,-22-10,-5 3,11 7,-6 0,-5 0,27-16,-22 5,-5 5,28 6,-23-11,-6 5,12-11,-5 17,-7 0,12 0,-5-12,-8 7,13 5,-8 0,-1 0,9 0,-4 0,-9 0,12 0,12 0,-22 0,11 0,-3 0,-11 0,30 0,-18 0,-13 0,6 0,1 0,7 17,-16-17,9 8,-1-16,-8 25,17-17,-17 0,17 34,0-18,-17-15,33 15,-16 1,-17-17,33 17,-16-1,-16-15,32 15,-16 1,-16-16,14-2,2 18,-15-15,13 13,2 1,-16-14,31-4,-32 2,0 0,0 17,17-17,-14 0,11 17,-6-9,1 1,-1-1,0 1,9 7,-13-12,9-8,-13 21,0-13,17 9,-9-5,1-16,-9 25,0-13,0 8,16 5,-7-8,-18-1,26-8,-17 17,0-11,17 5,-14-8,11 27,2-13,-8-3,1 5,3-19,-7 0,-5 13,0-9,12 9,-7-9,12-4,-9 8,0 1,9 8,-8-9,-1 0,9-8,-9 0,0 17,-3-12,7 7,-2-3,-3-1,10 8,-7-6,-3-3,-7-7,0 0,16 0,-5 10,-5-3,-6 10,21-7,-8-3,3 1,-32 0,16 9,16 0,-16-17,0 0,0 17,0-9,17 1,-10-2,3 2,-10 5,0-11,16 13,-15-15,7 7,1 1,-9 7,15 0,-14-15,16 33,-1-19,-15-13,7 6,-16 0,25-8,-17 0,17 17,-17-17,0 0,0 0,0 0</inkml:trace>
  <inkml:trace contextRef="#ctx0" brushRef="#br0" timeOffset="1424">2400 1259,'0'0,"0"0,17 17,16 16,18 1,-50-33,48 15,1 1,-48-17,47 0,1 0,-47 0,27 0,4 16,-31-14,28-4,2 19,-29-15,26-4,3 2,-28 0,24 17,4-17,-27 0,22 17,6-17,-28 0,4 16,7 1,-14-14,11 11,3 3,-13-13,8 9,5 3,-12-11,7-10,5 5,-12 0,23 0,-11 0,-12 0,7 0,-4 0,1 0,-9-16,16 16,-16-17,8 2,1-4,8-31,-17 42,0-1,17-24,-17 16,0 0,17 0,-9-8,0 0,9 8,-8-1,-1 2,9-17,-8 24,-1 1,8-25,-6 4,-3 7,10-11,-17 23,0 3,17-27,-17 24,0 4,16-11,-7 8,-18 1,9-9,0 0,0 11,17-4,-10 3,-14-3,7 10,17-17,-9 9,-16-1,8 9,0 0,0 0,17 0,-9 0,-16-16,8 16,0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4:11:04.88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112 0,'-22'23,"22"4,0-9,-23 4,23 7,0-13,-22 51,22-37,0-15,0 29,0-13,0-17,22 31,-22-14,0-17,23 8,-23 11,0-21,0 32,17-9,-12-25,-5 57,0-13,0-41,-22 77,22-35,0-43,0 78,0-15,0-61,22 53,-22-8,0-51,0 59,0-26,0-37,0 63,0-26,0-37,22 41,-22-3,0-39,0 41,22-22,-21-21,-1 43,0-21,0-23,22 45,-22-1,0-42,0 41,0 2,0-44,23 43,-1 23,-20-61,-4 55,24 28,-20-81,-4 51,2 9,0-60,0 28,-22 9,19-39,6 33,-25 6,18-38,-15 30,19-14,0-19,0 36,-22 5,17-35,10 3,-5 31,0-32,0 21,0-11,0-15,-23 31,23 7,0-30,0-8,0 38,0-30,0 15,0-8,0-13,0 27,0 9,0-27,0 8,0 19,0-25,0 5,-22 20,22-25,0 4,0 21,0-23,0 1,22 22,-22-22,0-2,0 2,0 0,0-1,0 0,0-9,0-4,0 14,-13 4,4-10,9 6,0-9,0-6,0 15,0-9,0-6,0 14,0-7,0-7,0 14,0-6,0-10,0 17,0-7,0-10,0 17,0-6,0-12,0 17,0-4,0-13,0 17,0-22,0 0,0 0,0 22,0 1,0-23,0 0,0 0,-22 0,22 22,0-11,0 1,-23 10,23 0,-22 1,22-1,0-19,-22 16,22 4,-23-23,23 22,0-17,0-5,0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4:11:08.36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23 3133,'0'0,"0"0,-23 0,23 0,0 16,0-9,0 37,0-12,0 4,45 53,-22-55,-1-1,23 57,-22-44,-2-3,2 24,-11-18,-2-8,13 26,-11-29,-2-9,-10 38,14-26,-6-15,15 41,-9-25,-6-16,-8 41,15-24,-8-19,16 43,7-37,-15-15,7 29,10-12,-19-19,9 32,-6-29,-10-10,17 17,-6-7,-12-10,18 16,-6-4,-12-13,17-5,-4 18,-13-14,17 19,-11-12,-11-11,0 0,0 0,11-11,-11-12,0 23,23 0,-1-22,-22 22,45-23,0-21,-43 42,63-19,-20-23,-43 41,18-39,2-3,-20 41,41-37,-21-26,-19 59,39-73,-19 14,-20 57,38-48,-18-9,-19 55,14-43,27-12,-37 54,6-41,9-13,-18 52,12-37,28-15,-34 49,0-32,11-39,-16 68,33-25,-16 1,-17 32,10-41,6 9,-14 29,7-13,-15-15,0 28,22-13,0 7,-22 12,0-3,0-9,0 12,0-3,23-9,-23 12,0-2,0 1,0-1,0 12,0 0,0-22,0 11,0 22</inkml:trace>
  <inkml:trace contextRef="#ctx0" brushRef="#br0" timeOffset="2297">2909 1,'0'0,"0"0,0 0,0 0,0 22,23 23,-23-3,0-39,22 41,-22 42,0-82,-22 85,22-24,0-62,-23 86,23-22,0-66,0 65,0 24,0-88,23 85,-23-20,0-62,0 58,0 4,0-63,-23 36,23 28,0-62,0 32,0 7,0-40,-22 57,-1 5,20-57,6 47,-25 11,19-59,6 71,-25-35,17-36,10 49,-5 9,0-51,0 35,0-6,0-34,0 45,22-11,-16-33,10 43,-16-10,0-31,23 39,-23-8,0-31,22 16,-22-7,0-14,0 26,0 10,0-27,23 9,-23-5,0-3,0 7,0 19,0-13,0 3,-23 32,23-44,0-1,-22 45,22-43,0-3,0 23,0-6,0-8,22 14,-22-17,0-9,0 49,0-39,0-11,23 28,-23-17,0-12,0 29,0-15,0-15,0 30,0-30,0-8,0 38,0-29,0-10,0 17,-17-7,11-10,6 16,0-4,0-13,-22 17,11-11,11-11,0 0,11 11,-11 0,-23 1,46 10,-23-22,0 0,0 0</inkml:trace>
  <inkml:trace contextRef="#ctx0" brushRef="#br0" timeOffset="3339">2148 2775,'0'23,"-22"21,40 29,-14-56,41 50,-8 8,-29-60,59 74,-9-12,-49-64,58 54,-8 11,-51-67,37 56,-4 16,-37-76,63 60,-25 17,-39-79,42 85,-23-2,-22-87,45 89,-1-24,-44-65,45 89,-22-23,-23-66,44 65,-21 1,-22-63,20 37,1 3,-19-39,17 35,2-17,-19-21,17 18,-9-9,0-22,-11-11,0 19,22 6,-20-3,19-23,1-22,-18 37,-8-28,26-9,-15 32,-14-41,30-13,-16 46,8-70,8-43,-16 90,8-24,7-44,-13 68,5-2,8-21,-13 40,4-13,-13-27,10 28,3-12,9-16,-12 27,3-9,9-41,-11 48,0-5,12-43,-12 45,0 1,11-1,-9 9,-3 5,-10-14,12 33,-2 2,-10-35,13 19,-3 7,-10-25,0 16,0 11,22-28,-22 31,0 6,22-37,-7 30,-7 8,-8-16,15 8,-8 8,-7-16,0 12,0 11,0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4:11:12.963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1052 0,'-22'45,"-1"22,23-3,0-61,-22 109,44-1,-22-110,0 111,0-2,0-108,23 65,-23 0,0-66,0 65,22 1,-21-63,-2 59,1 27,0-83,0 75,0 8,0-81,0 94,0-14,0-76,0 41,0 13,0-55,0 43,0-10,0-36,0 27,0 9,0-35,0 24,0 34,0-51,0 10,0 40,0-51,0 13,0 16,0-34,0 45,0-11,0-30,0 15,0 14,0-28,0-9,0 37,0-27,0 11,0-5,0-14,-22 26,22 10,0-25,0 5,0 20,0-25,0 4,0 21,0-23,0 1,0-1,0 1,0-1,22 23,-22-33,0-2,0 35,0-21,0-3,0 1,0 3,0-5,22 24,-22-17,0-9,0 27,0-17,0-11,0 5,0 8,0-15,0 7,0 9,0-17,0 8,0-5,0-11,0 5,0 0,0 11,0-3,0-15,0 7,0 0,0-11,0 0,0 0,0 0</inkml:trace>
  <inkml:trace contextRef="#ctx0" brushRef="#br0" timeOffset="929">0 3401,'0'0,"0"0,0 45,13-7,-3-9,12 83,4-34,-7-22,48 78,-40-53,-9-27,49 57,-39-54,-11-24,27 34,-14-7,-15-30,30 37,-14-4,-17-37,8 64,-6-25,-10-41,17 43,11 2,-24-48,13 46,-6-14,-12-39,18 31,-5-27,-14-14,18 19,-3-5,-15-14,7 7,0-44,11-12,-1 3,-19 39,43-64,-3 3,-40 61,43-64,-1-21,-43 86,21-65,1 0,-23 67,22-67,0 0,-21 65,43-41,-22-24,-20 63,41-37,2-4,-43 43,18-63,25 20,-40 40,35-57,-18-5,-20 61,41-55,2-28,-38 73,30-36,8-37,-36 71,27-31,-14 4,-17 35,13-25,4-9,-16 33,10-1,-16-10,0 16,23-11,-23-27,0 30,22 5,1-35,-16 29,8 7,-15-14,0 14,22-29,-11 15,1 22,-12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4:11:14.818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895 1,'0'0,"0"0,0 0,0 0,0 0,0 0,0 0,-22 44,22 1,-11-2,-1 4,12 42,0-19,0-6,23 48,-23-39,0-11,-23 49,23-47,0-16,0 42,0-24,0-20,0 43,-14-33,6-22,8 78,0-54,0-27,0 81,0-39,0-34,0 50,0-11,0-44,0 56,0-26,0-39,-22 42,22-16,0-35,0 52,0-15,0-39,0 30,0 10,0-40,0 30,0 12,0-45,0 34,0-6,0-33,0 39,0-6,0-34,0 18,0-3,0-18,0 21,0-12,-23-22,23 33,0-11,-22-22,11 11,22 0</inkml:trace>
  <inkml:trace contextRef="#ctx0" brushRef="#br0" timeOffset="941">0 3021,'0'0,"0"0,0 0,0 0,22 45,-22 22,35 3,-25-50,13 114,13-24,-28-86,37 88,-27 14,-14-95,19 81,15-16,-31-81,15 75,18-9,-35-73,39 82,-2-27,-39-59,20 86,20 17,-42-103,44 86,-1-2,-43-87,44 111,-23-22,-22-88,22 85,1-20,-22-63,20 60,24 3,-42-62,16 34,4-16,-21-21,18 18,25 3,-40-21,34-4,-16 2,-20 0,39-23,-20 1,-18 18,14-37,5-4,-18 35,12-24,5-11,-16 34,11-45,28-34,-32 63,-4-35,36-50,-31 76,16-62,15-14,-30 75,-7-38,36-37,-26 69,-13-4,17-42,-4 52,9-16,18-36,-26 42,6-18,20-47,-25 62,5-12,20-50,-35 70,2-5,10-20,-11 34,1-1,10-11,-10 21,-2 3,-10-24,0 33,0 2,23-12,-23 9,0 3,0-12,0 11,0 0,22-12,-22 23,0-16,0 10,0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4:11:19.20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454 1,'0'22,"0"-9,0-3,0 8,0-14,-23 18,23-7,0-7,-22 14,22 9,0-17,-22 53,22-19,0-29,0 71,0-24,0-43,0 67,0-39,0-35,0 51,0-13,0-41,0 32,0 10,0-43,0 33,-19 12,15-47,4 57,0-8,0-51,-22 37,22 16,0-55,0 61,0-4,0-59,0 86,0-25,0-63,0 87,0 0,0-88,0 88,0 1,0-87,-22 83,22 4,0-86,0 81,0 5,0-81,-23 49,23 31,0-78,0 46,0 10,0-57,-22 24,22 34,0-56,0 43,0 12,0-51,-23 57,23-6,0-50,0 56,0-6,0-49,0 54,0-5,0-46,23 47,-23-1,0-44,22 21,-22 24,0-44,0 19,0 1,0-25,0 30,0 18,0-40,0 13,0 27,0-39,0 11,-22 28,22-35,0 3,0 32,0-33,0 0,0 33,0-31,0-5,22 36,-22-29,0-9,0 38,0-27,0-13,0 18,0-3,0-17,0 20,-15-30,8-8,7 38,0-15,0-15,0 7,0-6,0-9,0 37,-17-10,11-23,-16 34,22-11,0-23,-22 33,22-8,0-27,-23 13,23 16,0-31,0 38,0-6,0-33,0 38,0-3,0-37,-22 41,22-24,0-20,0 44,0-23,0-22,-22 23,22-1,0-22,0 23,-23-23,23 0,0 22,-22 0,21-21,1-1,0 0,1 22,-24 0,21-20,-18 41,19-40,2 16,-1 4,0-20,0 16,0 3,0-17,0 13,0 4,0-17,0 35,0-18,0-22,-22 0,18 0,8 23,-4-19,0 14,0 4,-23 1,18-18,10 12,-5 5,0-22,0 19,0-15,0-27,0-7,0 16,0 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4:11:21.06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493 0,'0'0,"0"0,0 0,0 0,-22 22,-23 1,22-12,1 0,-22-11,20 0,3 0,-2 0,23 23,-22-1,11-11,22 23,-11-5,0-14,0 30,0 1,0-25,0 46,0-18,0-30,22 70,-22-23,0-42,23 65,-23-1,0-64,22 65,-3 3,-15-72,-4 70,0-16,0-59,22 97,-22-35,0-64,-22 76,22-9,0-70,0 79,0 14,0-94,0 81,0 16,0-101,22 107,-22-2,0-108,0 110,0-22,0-89,22 87,-22 2,0-88,-22 63,22-21,0-40,-22 60,-1 3,21-60,-18 30,20 31,0-60,-23 51,23-15,0-36,-22 52,22 7,0-53,0 39,0 14,0-53,0 61,0-7,0-52,0 35,0 16,0-47,0 27,0 42,0-61,-22 12,22 49,0-58,0 28,0 8,0-42,0 39,0 48,0-68,0 2,-23 65,23-74,0 16,-22 59,22-62,0 12,-22 5,10-21,1-3,-11 24,22-43,0-3,0 46,-13-41,3-7,10 48,0-12,0-20,0 32,0-11,0-23,-22 57,22-31,0-29,0 60,-15-44,8-25,7 46,-17-18,11-31,6 27,0-13,0-19,-22 9,39 13,-12-25,-5 35,0-27,0-14,23 18,-23-3,0-15,0 18,0-11,0 0,0 12,-23-1,23 1,0-1,0 0,0-22,0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4:11:22.756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94 1,'0'0,"-22"22,-1 23,1 45,19-81,6 71,-26 10,20-76,6 61,20 37,-18-87,-10 17,27 48,-16-68,-12 45,6 0,0-49,23 76,-23-4,0-69,0 69,0 45,0-89,0 20,-23 68,16-89,14 22,-7 67,0-81,0 6,0 53,0-65,0 40,0 25,0-51,0 12,23 39,-23-47,0 4,22 43,-22-55,0-2,22 57,-22-52,0-8,23 60,-23-61,0-13,22 74,-8-44,-6-24,-8 68,15-55,-7-25,-8 58,0-45,0-23,0 67,0-42,0-27,0 48,-16-20,9-29,7 48,0-18,0-31,0 49,0-31,0-27,23 58,-23-12,0-43,0 78,0-16,0-59,0 52,19-9,-16-49,-3 58,0-6,0-54,0 60,0-26,0-38,0 65,0-27,0-38,0 64,-22-23,22-43,0 66,0-22,0-45,0 45,-23 0,23-44,0 20,0 24,0-42,0 61,0-19,0-41,0 59,0 4,0-61,23 55,-23 6,0-55,22 43,-22 12,0-54,23 19,-1 13,-17-34,-10 0,27 12,-16-18,-6-5,-6-28,29-17,-16 32,-14 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3T14:11:24.256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180 1,'0'0,"0"0,0 0,-22 0,22 18,0-14,-22 19,3 33,15-45,-18 56,22 13,0-71,22 81,-2-9,-17-73,19 82,-2-8,-18-75,43 83,-24-5,-19-81,20 108,0-2,-22-108,23 132,-1-44,-22-90,0 112,0-23,0-86,-22 84,-1 25,22-104,-20 73,21 31,0-100,-22 66,-1 33,20-96,6 82,-3 15,0-96,0 80,0-6,0-76,-22 61,22 15,0-72,-23 53,23 41,0-84,-22 56,22 50,0-94,0 32,0 62,0-95,-22 34,22 39,0-72,-23 9,23 63,0-71,-22 8,22 63,0-66,-22 20,22 45,0-63,0 16,-23 48,23-65,0 18,-22 47,22-70,0 5,0 43,0-57,0 1,0 33,0-43,0-3,0 46,0-42,0-5,0 25,0-19,0-8,0 27,0-17,0-11,0 50,0-23,0-21,0 22,0 1,0-25,0 46,0-19,0-29,0 48,0-18,0-31,0 50,0-17,0-35,0 28,0-26,0-13,0 17,0-11,0 1,0-12,0 0,0 22,0-22,0 22,-23 1,23-22,23 42,-23-20,0-21,0 18,22 3,-20-21,-4 18,2-20,0 0,23 0,-12 0,-22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A8499-1EC3-FDB9-9551-CF81A294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BD3D87-F027-541B-8DA9-A165AE21B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3008DD-B8E4-7E3B-A39D-054B5F68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27E3E-AD1F-D78A-6E65-991C60FC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B7CA85-9A1F-57EF-8BBD-90CBF61F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8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4C362-C293-B991-C3FA-800524F8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52CB8C-7BD2-821C-4C79-16D64ADFE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F56444-BF85-996A-4AC6-9425A776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5297D9-9068-6304-AD7E-B3530F54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B2B0CC-B936-F568-0809-1EB13A9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6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42411EE-83BC-A875-1E0C-A291D9FB2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D97412-8CF1-EDE3-8188-9D8D8D4C9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09659-E2EE-0300-F3D7-816CAFF3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9E7CF7-CC4B-EFC8-5EE9-C14E6887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DF9FED-90B0-A053-E90F-5F3862A0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1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256EF-CE95-C47F-ADA5-3794993F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91D02F-A638-CBD3-65EC-195E20CE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98EB7C-58E1-709F-D98D-711BAC00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E0F366-C42C-B339-306D-A53419FF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3A11A1-0E7D-6BAC-5FF4-145AC2B7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04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DF7ED-2E5F-2B94-6E17-44EEB3F5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17A727-FA55-DEA3-E8BB-EAC07608B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8B3DDD-4AE7-542D-505F-A110AFB4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C653BE-B7F1-467B-0608-B9141C0B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3A5E7-B329-B5B8-46E5-D1735F65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4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35B89-EBAB-040C-C241-4EA387CC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1DCCAD-BD94-2550-1652-9A7BB09EB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5918BD-6BC2-8EC5-0442-19CAB86E3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DF03CC-BA0E-4F66-7255-4CD7961C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953157-0456-9035-BD43-29D0079D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825F4F-DA78-E0D6-F9BE-FF539023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24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5A353-E77B-9966-191C-B2EF16F6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860243-95C0-5A12-06E9-EBF0B232D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6B51A1-C3D6-D978-1F3F-1D50515BF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2F255B-B225-BDAB-FF94-932B6724C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789F59-E710-BF63-651F-8901F4093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6E4CC1-E473-2EBB-EEBF-27DE4013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0E1341-651D-96BC-348F-2BEE95D7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583D86-0350-3720-EDB1-1EECF1CF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39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E0F06-BE0E-2DAB-319E-D40068D9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9D9464-F783-B6FC-F344-F8D0B1D6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318CEE-5D98-84B3-19EE-8FEED9F7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2988F9-DC88-9643-76AB-77F018B8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72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C50F72-EF7A-6C86-07A0-0F1DEF7B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F21C94-3DA4-F726-D5CB-EE0DE1AA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A82DA0-A134-09C9-E024-A9E881BC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14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DD52D-7AED-DEB3-599C-62F75B37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3EC965-C1E7-C33B-1852-7C60334BC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1254CD-FDC2-E726-BE71-730863443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80D657-F7F2-00BA-0544-934658F2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D9B1C4-0505-5036-FC77-7255D982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842C42-D37D-E927-8738-2C906741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7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70117-BE0F-6C42-406B-CAD1CC9B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06F652-272E-36DD-E452-554ABE697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CDA838-C58B-3CDE-2973-5D1550B3B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E5DB96-20C5-6614-8020-6B8BCAE4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A485D1-DF64-AAE2-8B30-4AC72878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5199FB-0BA0-1B60-EAFB-16625EAB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85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21D8A6-B61C-E1A1-E8E8-29825143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E7E3B-5D70-775A-7C8B-BC1387E8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F4EE1A-4670-FDDE-E0B2-CBB009004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DEB1-5876-DE47-8697-E28448E70BE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0EB55C-EF3F-2563-07FC-07E99FD46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2D047E-65DD-6BD7-F16E-E9B9BF08A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8760-BA24-3A47-B92B-9867FCD7F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7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9.xml" /><Relationship Id="rId5" Type="http://schemas.openxmlformats.org/officeDocument/2006/relationships/image" Target="../media/image3.png" /><Relationship Id="rId4" Type="http://schemas.openxmlformats.org/officeDocument/2006/relationships/customXml" Target="../ink/ink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 /><Relationship Id="rId13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8.png" /><Relationship Id="rId12" Type="http://schemas.openxmlformats.org/officeDocument/2006/relationships/customXml" Target="../ink/ink7.xml" /><Relationship Id="rId17" Type="http://schemas.openxmlformats.org/officeDocument/2006/relationships/image" Target="../media/image13.png" /><Relationship Id="rId2" Type="http://schemas.openxmlformats.org/officeDocument/2006/relationships/customXml" Target="../ink/ink2.xml" /><Relationship Id="rId16" Type="http://schemas.openxmlformats.org/officeDocument/2006/relationships/customXml" Target="../ink/ink9.xml" /><Relationship Id="rId1" Type="http://schemas.openxmlformats.org/officeDocument/2006/relationships/slideLayout" Target="../slideLayouts/slideLayout9.xml" /><Relationship Id="rId6" Type="http://schemas.openxmlformats.org/officeDocument/2006/relationships/customXml" Target="../ink/ink4.xml" /><Relationship Id="rId11" Type="http://schemas.openxmlformats.org/officeDocument/2006/relationships/image" Target="../media/image10.png" /><Relationship Id="rId5" Type="http://schemas.openxmlformats.org/officeDocument/2006/relationships/image" Target="../media/image7.png" /><Relationship Id="rId15" Type="http://schemas.openxmlformats.org/officeDocument/2006/relationships/image" Target="../media/image12.png" /><Relationship Id="rId10" Type="http://schemas.openxmlformats.org/officeDocument/2006/relationships/customXml" Target="../ink/ink6.xml" /><Relationship Id="rId4" Type="http://schemas.openxmlformats.org/officeDocument/2006/relationships/customXml" Target="../ink/ink3.xml" /><Relationship Id="rId9" Type="http://schemas.openxmlformats.org/officeDocument/2006/relationships/image" Target="../media/image9.png" /><Relationship Id="rId14" Type="http://schemas.openxmlformats.org/officeDocument/2006/relationships/customXml" Target="../ink/ink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40A03-95A9-5C15-0E04-A8210153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699022"/>
            <a:ext cx="5143500" cy="801441"/>
          </a:xfrm>
        </p:spPr>
        <p:txBody>
          <a:bodyPr/>
          <a:lstStyle/>
          <a:p>
            <a:r>
              <a:rPr lang="de-DE" u="sng">
                <a:latin typeface="Abadi" panose="02000000000000000000" pitchFamily="2" charset="0"/>
                <a:ea typeface="Abadi" panose="02000000000000000000" pitchFamily="2" charset="0"/>
                <a:cs typeface="Aharoni" panose="02010803020104030203" pitchFamily="2" charset="-79"/>
              </a:rPr>
              <a:t>„The  Quickbag“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CD355D-05FC-0702-C808-34E87BE0E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1730" y="2989051"/>
            <a:ext cx="5570127" cy="1615253"/>
          </a:xfrm>
        </p:spPr>
        <p:txBody>
          <a:bodyPr>
            <a:normAutofit/>
          </a:bodyPr>
          <a:lstStyle/>
          <a:p>
            <a:pPr algn="l"/>
            <a:r>
              <a:rPr lang="de-DE" sz="1800"/>
              <a:t>Per il progetto „L‘Upcycling“ prendo una maglietta,  che non mi piace più, perché è molto vecchia e non bella. Con questa maglietta farò una borsa, affinché la maglietta sarà usata ancora.</a:t>
            </a:r>
          </a:p>
        </p:txBody>
      </p:sp>
    </p:spTree>
    <p:extLst>
      <p:ext uri="{BB962C8B-B14F-4D97-AF65-F5344CB8AC3E}">
        <p14:creationId xmlns:p14="http://schemas.microsoft.com/office/powerpoint/2010/main" val="98307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D7614-F188-F633-9E3F-9D225770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7" y="707101"/>
            <a:ext cx="2211884" cy="900113"/>
          </a:xfrm>
        </p:spPr>
        <p:txBody>
          <a:bodyPr/>
          <a:lstStyle/>
          <a:p>
            <a:r>
              <a:rPr lang="de-DE" b="1"/>
              <a:t>Passo 1:</a:t>
            </a:r>
            <a:br>
              <a:rPr lang="de-DE" b="1"/>
            </a:br>
            <a:endParaRPr lang="de-DE" b="1"/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1AC7ED87-58B1-E08A-DB83-19E35C2BAD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13878" r="-3121" b="20391"/>
          <a:stretch/>
        </p:blipFill>
        <p:spPr>
          <a:xfrm>
            <a:off x="5749802" y="2080263"/>
            <a:ext cx="1924980" cy="2726453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230099-EBFE-22C5-104F-9D3ED43C5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469" y="2038774"/>
            <a:ext cx="2949178" cy="3811588"/>
          </a:xfrm>
        </p:spPr>
        <p:txBody>
          <a:bodyPr>
            <a:normAutofit/>
          </a:bodyPr>
          <a:lstStyle/>
          <a:p>
            <a:r>
              <a:rPr lang="de-DE" sz="2000"/>
              <a:t>Prima prendi una maglietta e taglia il colletto, il polsino e la manica via!</a:t>
            </a: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D529BE6C-68CB-AEED-4588-4F72FF2B9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" b="9685"/>
          <a:stretch/>
        </p:blipFill>
        <p:spPr>
          <a:xfrm>
            <a:off x="3499659" y="2087042"/>
            <a:ext cx="1774358" cy="26839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B6862AD-2855-881F-F439-C89BB6F3DC22}"/>
              </a:ext>
            </a:extLst>
          </p:cNvPr>
          <p:cNvSpPr txBox="1"/>
          <p:nvPr/>
        </p:nvSpPr>
        <p:spPr>
          <a:xfrm>
            <a:off x="4056432" y="2915868"/>
            <a:ext cx="1028700" cy="102870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l"/>
            <a:endParaRPr lang="de-DE" sz="1013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Freihand 9">
                <a:extLst>
                  <a:ext uri="{FF2B5EF4-FFF2-40B4-BE49-F238E27FC236}">
                    <a16:creationId xmlns:a16="http://schemas.microsoft.com/office/drawing/2014/main" id="{B92BF905-1341-E01F-0FDF-98722BDD2E4D}"/>
                  </a:ext>
                </a:extLst>
              </p14:cNvPr>
              <p14:cNvContentPartPr/>
              <p14:nvPr/>
            </p14:nvContentPartPr>
            <p14:xfrm>
              <a:off x="4707271" y="1328304"/>
              <a:ext cx="1283850" cy="557820"/>
            </p14:xfrm>
          </p:contentPart>
        </mc:Choice>
        <mc:Fallback>
          <p:pic>
            <p:nvPicPr>
              <p:cNvPr id="9" name="Freihand 9">
                <a:extLst>
                  <a:ext uri="{FF2B5EF4-FFF2-40B4-BE49-F238E27FC236}">
                    <a16:creationId xmlns:a16="http://schemas.microsoft.com/office/drawing/2014/main" id="{B92BF905-1341-E01F-0FDF-98722BDD2E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8273" y="1319301"/>
                <a:ext cx="1301486" cy="5754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21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647CE-8336-90B6-CDFF-E437BA0F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98" y="332405"/>
            <a:ext cx="2211884" cy="1200150"/>
          </a:xfrm>
        </p:spPr>
        <p:txBody>
          <a:bodyPr>
            <a:normAutofit/>
          </a:bodyPr>
          <a:lstStyle/>
          <a:p>
            <a:r>
              <a:rPr lang="de-DE" sz="2800" b="1"/>
              <a:t>Passo 2: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B6486495-4B3D-F7AF-AE6F-C145503395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>
          <a:xfrm>
            <a:off x="4572000" y="1508511"/>
            <a:ext cx="2502057" cy="3049361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08122C-AD10-ED6F-E546-6ECEB6990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280" y="2120391"/>
            <a:ext cx="2415326" cy="2858691"/>
          </a:xfrm>
        </p:spPr>
        <p:txBody>
          <a:bodyPr>
            <a:normAutofit/>
          </a:bodyPr>
          <a:lstStyle/>
          <a:p>
            <a:r>
              <a:rPr lang="de-DE" sz="2000"/>
              <a:t>Poi fà una linea, che é 10 cm dell‘orlo sotto via nella parte anteriore e nel retro!</a:t>
            </a:r>
          </a:p>
        </p:txBody>
      </p:sp>
    </p:spTree>
    <p:extLst>
      <p:ext uri="{BB962C8B-B14F-4D97-AF65-F5344CB8AC3E}">
        <p14:creationId xmlns:p14="http://schemas.microsoft.com/office/powerpoint/2010/main" val="30456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F9405-9E36-CFF7-C6AD-FEB1FEA5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28255"/>
          </a:xfrm>
        </p:spPr>
        <p:txBody>
          <a:bodyPr>
            <a:normAutofit/>
          </a:bodyPr>
          <a:lstStyle/>
          <a:p>
            <a:r>
              <a:rPr lang="de-DE" sz="2800" b="1"/>
              <a:t>Passo 3: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1DBF6591-5270-C642-336B-0BB4629EC1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>
          <a:xfrm>
            <a:off x="4265452" y="1385456"/>
            <a:ext cx="2949178" cy="310493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84C07F-1EFB-D388-E7CB-6154C4DFA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/>
              <a:t>Taglia 1,5 cm striscie grandi dell‘orlo sotto alla linea,  che ha fatto prima! (anche nella parte anteriore e nel retro)</a:t>
            </a:r>
          </a:p>
        </p:txBody>
      </p:sp>
    </p:spTree>
    <p:extLst>
      <p:ext uri="{BB962C8B-B14F-4D97-AF65-F5344CB8AC3E}">
        <p14:creationId xmlns:p14="http://schemas.microsoft.com/office/powerpoint/2010/main" val="328341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D231A-C344-6EC6-D6CE-46DCA5A9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27" y="-219417"/>
            <a:ext cx="2949178" cy="1600200"/>
          </a:xfrm>
        </p:spPr>
        <p:txBody>
          <a:bodyPr>
            <a:normAutofit/>
          </a:bodyPr>
          <a:lstStyle/>
          <a:p>
            <a:r>
              <a:rPr lang="de-DE" sz="2800" b="1"/>
              <a:t>Passo 4: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BE5387-9367-A63E-2647-CDE57345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000"/>
              <a:t>Muovi le striscie nella loro lunghezza!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DD03540-AF9F-4291-F4B3-0E6CFDC0CD94}"/>
                  </a:ext>
                </a:extLst>
              </p14:cNvPr>
              <p14:cNvContentPartPr/>
              <p14:nvPr/>
            </p14:nvContentPartPr>
            <p14:xfrm>
              <a:off x="5525641" y="861712"/>
              <a:ext cx="89640" cy="15001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DD03540-AF9F-4291-F4B3-0E6CFDC0CD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8641" y="834712"/>
                <a:ext cx="143280" cy="15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3" name="Freihand 53">
                <a:extLst>
                  <a:ext uri="{FF2B5EF4-FFF2-40B4-BE49-F238E27FC236}">
                    <a16:creationId xmlns:a16="http://schemas.microsoft.com/office/drawing/2014/main" id="{23B7EA78-FEF1-847D-74A9-2A1878E56F69}"/>
                  </a:ext>
                </a:extLst>
              </p14:cNvPr>
              <p14:cNvContentPartPr/>
              <p14:nvPr/>
            </p14:nvContentPartPr>
            <p14:xfrm>
              <a:off x="5316121" y="998512"/>
              <a:ext cx="1345680" cy="1695960"/>
            </p14:xfrm>
          </p:contentPart>
        </mc:Choice>
        <mc:Fallback>
          <p:pic>
            <p:nvPicPr>
              <p:cNvPr id="53" name="Freihand 53">
                <a:extLst>
                  <a:ext uri="{FF2B5EF4-FFF2-40B4-BE49-F238E27FC236}">
                    <a16:creationId xmlns:a16="http://schemas.microsoft.com/office/drawing/2014/main" id="{23B7EA78-FEF1-847D-74A9-2A1878E56F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9121" y="971872"/>
                <a:ext cx="1399320" cy="17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6" name="Freihand 56">
                <a:extLst>
                  <a:ext uri="{FF2B5EF4-FFF2-40B4-BE49-F238E27FC236}">
                    <a16:creationId xmlns:a16="http://schemas.microsoft.com/office/drawing/2014/main" id="{3452811F-65A1-F51B-B32C-9FEED775E88F}"/>
                  </a:ext>
                </a:extLst>
              </p14:cNvPr>
              <p14:cNvContentPartPr/>
              <p14:nvPr/>
            </p14:nvContentPartPr>
            <p14:xfrm>
              <a:off x="6903001" y="724912"/>
              <a:ext cx="652680" cy="1848600"/>
            </p14:xfrm>
          </p:contentPart>
        </mc:Choice>
        <mc:Fallback>
          <p:pic>
            <p:nvPicPr>
              <p:cNvPr id="56" name="Freihand 56">
                <a:extLst>
                  <a:ext uri="{FF2B5EF4-FFF2-40B4-BE49-F238E27FC236}">
                    <a16:creationId xmlns:a16="http://schemas.microsoft.com/office/drawing/2014/main" id="{3452811F-65A1-F51B-B32C-9FEED775E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6001" y="697917"/>
                <a:ext cx="706320" cy="1902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9" name="Freihand 59">
                <a:extLst>
                  <a:ext uri="{FF2B5EF4-FFF2-40B4-BE49-F238E27FC236}">
                    <a16:creationId xmlns:a16="http://schemas.microsoft.com/office/drawing/2014/main" id="{08481714-9C0E-6DA7-7B17-158853176899}"/>
                  </a:ext>
                </a:extLst>
              </p14:cNvPr>
              <p14:cNvContentPartPr/>
              <p14:nvPr/>
            </p14:nvContentPartPr>
            <p14:xfrm>
              <a:off x="7628041" y="781072"/>
              <a:ext cx="668880" cy="1910160"/>
            </p14:xfrm>
          </p:contentPart>
        </mc:Choice>
        <mc:Fallback>
          <p:pic>
            <p:nvPicPr>
              <p:cNvPr id="59" name="Freihand 59">
                <a:extLst>
                  <a:ext uri="{FF2B5EF4-FFF2-40B4-BE49-F238E27FC236}">
                    <a16:creationId xmlns:a16="http://schemas.microsoft.com/office/drawing/2014/main" id="{08481714-9C0E-6DA7-7B17-1588531768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1041" y="754437"/>
                <a:ext cx="722520" cy="1963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943CF75-8CAA-8D8A-12E1-D05F7EA21F24}"/>
                  </a:ext>
                </a:extLst>
              </p14:cNvPr>
              <p14:cNvContentPartPr/>
              <p14:nvPr/>
            </p14:nvContentPartPr>
            <p14:xfrm>
              <a:off x="5418721" y="3020272"/>
              <a:ext cx="163440" cy="22316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943CF75-8CAA-8D8A-12E1-D05F7EA21F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2081" y="2993632"/>
                <a:ext cx="217080" cy="22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7720EF1-DA14-B176-439C-5EA283ED2EB8}"/>
                  </a:ext>
                </a:extLst>
              </p14:cNvPr>
              <p14:cNvContentPartPr/>
              <p14:nvPr/>
            </p14:nvContentPartPr>
            <p14:xfrm>
              <a:off x="6185881" y="2980312"/>
              <a:ext cx="177480" cy="23040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7720EF1-DA14-B176-439C-5EA283ED2E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9241" y="2953312"/>
                <a:ext cx="231120" cy="23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5CE1956-9499-7557-5848-6A1F8C7E18C5}"/>
                  </a:ext>
                </a:extLst>
              </p14:cNvPr>
              <p14:cNvContentPartPr/>
              <p14:nvPr/>
            </p14:nvContentPartPr>
            <p14:xfrm>
              <a:off x="7054561" y="2955832"/>
              <a:ext cx="117000" cy="2249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5CE1956-9499-7557-5848-6A1F8C7E18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27921" y="2929192"/>
                <a:ext cx="170640" cy="23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7FE350B-3D48-0B7B-C1B0-E51F74F58F3D}"/>
                  </a:ext>
                </a:extLst>
              </p14:cNvPr>
              <p14:cNvContentPartPr/>
              <p14:nvPr/>
            </p14:nvContentPartPr>
            <p14:xfrm>
              <a:off x="7893361" y="3020272"/>
              <a:ext cx="121680" cy="2255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7FE350B-3D48-0B7B-C1B0-E51F74F58F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66721" y="2993632"/>
                <a:ext cx="175320" cy="23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12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5E7AB-93A2-AEB6-DE79-9D04ED15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43" y="307129"/>
            <a:ext cx="1979968" cy="1057134"/>
          </a:xfrm>
        </p:spPr>
        <p:txBody>
          <a:bodyPr>
            <a:normAutofit/>
          </a:bodyPr>
          <a:lstStyle/>
          <a:p>
            <a:r>
              <a:rPr lang="de-DE" sz="2800" b="1"/>
              <a:t>Passo 5: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0A85CB6D-7C00-B222-EB15-2629CF1076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>
          <a:xfrm>
            <a:off x="4368993" y="1494464"/>
            <a:ext cx="1920908" cy="230467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9F56CD-9AC7-AAF9-8D7E-9459547A8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59" y="1670761"/>
            <a:ext cx="2949178" cy="3811588"/>
          </a:xfrm>
        </p:spPr>
        <p:txBody>
          <a:bodyPr>
            <a:normAutofit/>
          </a:bodyPr>
          <a:lstStyle/>
          <a:p>
            <a:r>
              <a:rPr lang="de-DE" sz="2000"/>
              <a:t>Aggiungi le striscie di fronte con un nodo doppio!</a:t>
            </a: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183A2E36-06FA-25BA-9274-48CDD0F68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7607" y="1494465"/>
            <a:ext cx="1920908" cy="23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E4556E-7B56-DCC0-6E29-3673E19E9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90951"/>
            <a:ext cx="6649057" cy="29253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sz="2400"/>
              <a:t>Adesso hai una borsa bella e puoi portare qualcosa nella borsa (per esempio la mascherina o il telefono)</a:t>
            </a:r>
          </a:p>
          <a:p>
            <a:pPr algn="l"/>
            <a:endParaRPr lang="de-DE" sz="2400"/>
          </a:p>
          <a:p>
            <a:pPr algn="l"/>
            <a:r>
              <a:rPr lang="de-DE" sz="2400"/>
              <a:t>Secondo me l‘Upcycling é una buon‘ idea, perché molte cose hanna una vita nuova e sono usate ancora.</a:t>
            </a:r>
          </a:p>
        </p:txBody>
      </p:sp>
    </p:spTree>
    <p:extLst>
      <p:ext uri="{BB962C8B-B14F-4D97-AF65-F5344CB8AC3E}">
        <p14:creationId xmlns:p14="http://schemas.microsoft.com/office/powerpoint/2010/main" val="4282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Bildschirmpräsentation (4:3)</PresentationFormat>
  <Slides>7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</vt:lpstr>
      <vt:lpstr>„The  Quickbag“</vt:lpstr>
      <vt:lpstr>Passo 1: </vt:lpstr>
      <vt:lpstr>Passo 2:</vt:lpstr>
      <vt:lpstr>Passo 3:</vt:lpstr>
      <vt:lpstr>Passo 4:</vt:lpstr>
      <vt:lpstr>Passo 5: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„The  Quickbag“</dc:title>
  <dc:creator>Unbekannter Benutzer</dc:creator>
  <cp:lastModifiedBy>Unbekannter Benutzer</cp:lastModifiedBy>
  <cp:revision>2</cp:revision>
  <dcterms:created xsi:type="dcterms:W3CDTF">2022-05-13T13:16:34Z</dcterms:created>
  <dcterms:modified xsi:type="dcterms:W3CDTF">2022-05-13T14:26:35Z</dcterms:modified>
</cp:coreProperties>
</file>