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C674D-9C71-4B94-A7C3-BEF50151A845}" v="123" dt="2022-05-14T13:19:47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ob Ropers" userId="af606f355eda2c54" providerId="Windows Live" clId="Web-{2BFC674D-9C71-4B94-A7C3-BEF50151A845}"/>
    <pc:docChg chg="addSld delSld modSld addMainMaster delMainMaster">
      <pc:chgData name="Jakob Ropers" userId="af606f355eda2c54" providerId="Windows Live" clId="Web-{2BFC674D-9C71-4B94-A7C3-BEF50151A845}" dt="2022-05-14T13:19:47.501" v="115" actId="14100"/>
      <pc:docMkLst>
        <pc:docMk/>
      </pc:docMkLst>
      <pc:sldChg chg="addSp delSp modSp mod setBg modClrScheme setClrOvrMap chgLayout">
        <pc:chgData name="Jakob Ropers" userId="af606f355eda2c54" providerId="Windows Live" clId="Web-{2BFC674D-9C71-4B94-A7C3-BEF50151A845}" dt="2022-05-14T11:27:51.698" v="9"/>
        <pc:sldMkLst>
          <pc:docMk/>
          <pc:sldMk cId="1577499883" sldId="256"/>
        </pc:sldMkLst>
        <pc:spChg chg="mod">
          <ac:chgData name="Jakob Ropers" userId="af606f355eda2c54" providerId="Windows Live" clId="Web-{2BFC674D-9C71-4B94-A7C3-BEF50151A845}" dt="2022-05-14T11:27:51.698" v="9"/>
          <ac:spMkLst>
            <pc:docMk/>
            <pc:sldMk cId="1577499883" sldId="256"/>
            <ac:spMk id="2" creationId="{00000000-0000-0000-0000-000000000000}"/>
          </ac:spMkLst>
        </pc:spChg>
        <pc:spChg chg="mod">
          <ac:chgData name="Jakob Ropers" userId="af606f355eda2c54" providerId="Windows Live" clId="Web-{2BFC674D-9C71-4B94-A7C3-BEF50151A845}" dt="2022-05-14T11:27:51.698" v="9"/>
          <ac:spMkLst>
            <pc:docMk/>
            <pc:sldMk cId="1577499883" sldId="256"/>
            <ac:spMk id="3" creationId="{00000000-0000-0000-0000-000000000000}"/>
          </ac:spMkLst>
        </pc:spChg>
        <pc:spChg chg="add del">
          <ac:chgData name="Jakob Ropers" userId="af606f355eda2c54" providerId="Windows Live" clId="Web-{2BFC674D-9C71-4B94-A7C3-BEF50151A845}" dt="2022-05-14T11:27:05.666" v="2"/>
          <ac:spMkLst>
            <pc:docMk/>
            <pc:sldMk cId="1577499883" sldId="256"/>
            <ac:spMk id="9" creationId="{87CC2527-562A-4F69-B487-4371E5B243E7}"/>
          </ac:spMkLst>
        </pc:spChg>
        <pc:spChg chg="add del">
          <ac:chgData name="Jakob Ropers" userId="af606f355eda2c54" providerId="Windows Live" clId="Web-{2BFC674D-9C71-4B94-A7C3-BEF50151A845}" dt="2022-05-14T11:27:51.698" v="9"/>
          <ac:spMkLst>
            <pc:docMk/>
            <pc:sldMk cId="1577499883" sldId="256"/>
            <ac:spMk id="13" creationId="{1B1D834C-2707-49B0-A3CE-334D83DFF044}"/>
          </ac:spMkLst>
        </pc:spChg>
        <pc:spChg chg="add del">
          <ac:chgData name="Jakob Ropers" userId="af606f355eda2c54" providerId="Windows Live" clId="Web-{2BFC674D-9C71-4B94-A7C3-BEF50151A845}" dt="2022-05-14T11:27:51.698" v="9"/>
          <ac:spMkLst>
            <pc:docMk/>
            <pc:sldMk cId="1577499883" sldId="256"/>
            <ac:spMk id="14" creationId="{44B42A97-2187-442B-BB48-39526296DA52}"/>
          </ac:spMkLst>
        </pc:spChg>
        <pc:spChg chg="add del">
          <ac:chgData name="Jakob Ropers" userId="af606f355eda2c54" providerId="Windows Live" clId="Web-{2BFC674D-9C71-4B94-A7C3-BEF50151A845}" dt="2022-05-14T11:27:51.698" v="9"/>
          <ac:spMkLst>
            <pc:docMk/>
            <pc:sldMk cId="1577499883" sldId="256"/>
            <ac:spMk id="15" creationId="{F40CA114-B78B-4E3B-A785-96745276B6FB}"/>
          </ac:spMkLst>
        </pc:spChg>
        <pc:spChg chg="add">
          <ac:chgData name="Jakob Ropers" userId="af606f355eda2c54" providerId="Windows Live" clId="Web-{2BFC674D-9C71-4B94-A7C3-BEF50151A845}" dt="2022-05-14T11:27:51.698" v="9"/>
          <ac:spMkLst>
            <pc:docMk/>
            <pc:sldMk cId="1577499883" sldId="256"/>
            <ac:spMk id="20" creationId="{6BF1DCD9-4684-4B84-AD73-6652C8BAC73F}"/>
          </ac:spMkLst>
        </pc:spChg>
        <pc:spChg chg="add">
          <ac:chgData name="Jakob Ropers" userId="af606f355eda2c54" providerId="Windows Live" clId="Web-{2BFC674D-9C71-4B94-A7C3-BEF50151A845}" dt="2022-05-14T11:27:51.698" v="9"/>
          <ac:spMkLst>
            <pc:docMk/>
            <pc:sldMk cId="1577499883" sldId="256"/>
            <ac:spMk id="22" creationId="{4BE6A732-8124-4A59-8EC9-BF4A1648A00C}"/>
          </ac:spMkLst>
        </pc:spChg>
        <pc:picChg chg="add mod ord">
          <ac:chgData name="Jakob Ropers" userId="af606f355eda2c54" providerId="Windows Live" clId="Web-{2BFC674D-9C71-4B94-A7C3-BEF50151A845}" dt="2022-05-14T11:27:51.698" v="9"/>
          <ac:picMkLst>
            <pc:docMk/>
            <pc:sldMk cId="1577499883" sldId="256"/>
            <ac:picMk id="4" creationId="{E9774919-44DD-40D3-3AA8-57377FD474D4}"/>
          </ac:picMkLst>
        </pc:picChg>
        <pc:cxnChg chg="add del">
          <ac:chgData name="Jakob Ropers" userId="af606f355eda2c54" providerId="Windows Live" clId="Web-{2BFC674D-9C71-4B94-A7C3-BEF50151A845}" dt="2022-05-14T11:27:05.666" v="2"/>
          <ac:cxnSpMkLst>
            <pc:docMk/>
            <pc:sldMk cId="1577499883" sldId="256"/>
            <ac:cxnSpMk id="11" creationId="{BCDAEC91-5BCE-4B55-9CC0-43EF94CB734B}"/>
          </ac:cxnSpMkLst>
        </pc:cxnChg>
        <pc:cxnChg chg="add">
          <ac:chgData name="Jakob Ropers" userId="af606f355eda2c54" providerId="Windows Live" clId="Web-{2BFC674D-9C71-4B94-A7C3-BEF50151A845}" dt="2022-05-14T11:27:51.698" v="9"/>
          <ac:cxnSpMkLst>
            <pc:docMk/>
            <pc:sldMk cId="1577499883" sldId="256"/>
            <ac:cxnSpMk id="24" creationId="{EFDAA6A4-1F42-460B-A500-921EEB4BC01C}"/>
          </ac:cxnSpMkLst>
        </pc:cxnChg>
      </pc:sldChg>
      <pc:sldChg chg="addSp delSp modSp new mod setBg addAnim delAnim">
        <pc:chgData name="Jakob Ropers" userId="af606f355eda2c54" providerId="Windows Live" clId="Web-{2BFC674D-9C71-4B94-A7C3-BEF50151A845}" dt="2022-05-14T11:36:54.074" v="32"/>
        <pc:sldMkLst>
          <pc:docMk/>
          <pc:sldMk cId="1874120926" sldId="257"/>
        </pc:sldMkLst>
        <pc:spChg chg="add del">
          <ac:chgData name="Jakob Ropers" userId="af606f355eda2c54" providerId="Windows Live" clId="Web-{2BFC674D-9C71-4B94-A7C3-BEF50151A845}" dt="2022-05-14T11:30:18.578" v="14"/>
          <ac:spMkLst>
            <pc:docMk/>
            <pc:sldMk cId="1874120926" sldId="257"/>
            <ac:spMk id="2" creationId="{94B49B79-DAA3-A471-3941-572A48EF6D49}"/>
          </ac:spMkLst>
        </pc:spChg>
        <pc:spChg chg="del">
          <ac:chgData name="Jakob Ropers" userId="af606f355eda2c54" providerId="Windows Live" clId="Web-{2BFC674D-9C71-4B94-A7C3-BEF50151A845}" dt="2022-05-14T11:29:35.654" v="11"/>
          <ac:spMkLst>
            <pc:docMk/>
            <pc:sldMk cId="1874120926" sldId="257"/>
            <ac:spMk id="3" creationId="{AA81373F-0FD5-420A-FF2C-DC3230D9435C}"/>
          </ac:spMkLst>
        </pc:spChg>
        <pc:spChg chg="add mod">
          <ac:chgData name="Jakob Ropers" userId="af606f355eda2c54" providerId="Windows Live" clId="Web-{2BFC674D-9C71-4B94-A7C3-BEF50151A845}" dt="2022-05-14T11:36:54.074" v="31"/>
          <ac:spMkLst>
            <pc:docMk/>
            <pc:sldMk cId="1874120926" sldId="257"/>
            <ac:spMk id="8" creationId="{52F96F67-C445-36A6-4588-0D44FBCFE871}"/>
          </ac:spMkLst>
        </pc:spChg>
        <pc:spChg chg="add del">
          <ac:chgData name="Jakob Ropers" userId="af606f355eda2c54" providerId="Windows Live" clId="Web-{2BFC674D-9C71-4B94-A7C3-BEF50151A845}" dt="2022-05-14T11:30:18.562" v="13"/>
          <ac:spMkLst>
            <pc:docMk/>
            <pc:sldMk cId="1874120926" sldId="257"/>
            <ac:spMk id="9" creationId="{FD57F13B-6973-4CE9-92F3-5EC476ED97B5}"/>
          </ac:spMkLst>
        </pc:spChg>
        <pc:spChg chg="add del">
          <ac:chgData name="Jakob Ropers" userId="af606f355eda2c54" providerId="Windows Live" clId="Web-{2BFC674D-9C71-4B94-A7C3-BEF50151A845}" dt="2022-05-14T11:32:02.424" v="25"/>
          <ac:spMkLst>
            <pc:docMk/>
            <pc:sldMk cId="1874120926" sldId="257"/>
            <ac:spMk id="13" creationId="{95D2D844-708E-4EAC-BF72-D7CE20B99B31}"/>
          </ac:spMkLst>
        </pc:spChg>
        <pc:spChg chg="add del">
          <ac:chgData name="Jakob Ropers" userId="af606f355eda2c54" providerId="Windows Live" clId="Web-{2BFC674D-9C71-4B94-A7C3-BEF50151A845}" dt="2022-05-14T11:32:02.424" v="25"/>
          <ac:spMkLst>
            <pc:docMk/>
            <pc:sldMk cId="1874120926" sldId="257"/>
            <ac:spMk id="14" creationId="{20CC10FC-6518-423B-A972-3E4F7A4A82F0}"/>
          </ac:spMkLst>
        </pc:spChg>
        <pc:spChg chg="add del">
          <ac:chgData name="Jakob Ropers" userId="af606f355eda2c54" providerId="Windows Live" clId="Web-{2BFC674D-9C71-4B94-A7C3-BEF50151A845}" dt="2022-05-14T11:32:02.424" v="25"/>
          <ac:spMkLst>
            <pc:docMk/>
            <pc:sldMk cId="1874120926" sldId="257"/>
            <ac:spMk id="15" creationId="{BFB227E1-F100-4CF9-9797-1E2001BBE2AD}"/>
          </ac:spMkLst>
        </pc:spChg>
        <pc:spChg chg="add mod">
          <ac:chgData name="Jakob Ropers" userId="af606f355eda2c54" providerId="Windows Live" clId="Web-{2BFC674D-9C71-4B94-A7C3-BEF50151A845}" dt="2022-05-14T11:36:54.074" v="31"/>
          <ac:spMkLst>
            <pc:docMk/>
            <pc:sldMk cId="1874120926" sldId="257"/>
            <ac:spMk id="16" creationId="{94B49B79-DAA3-A471-3941-572A48EF6D49}"/>
          </ac:spMkLst>
        </pc:spChg>
        <pc:spChg chg="add del">
          <ac:chgData name="Jakob Ropers" userId="af606f355eda2c54" providerId="Windows Live" clId="Web-{2BFC674D-9C71-4B94-A7C3-BEF50151A845}" dt="2022-05-14T11:31:56.549" v="22"/>
          <ac:spMkLst>
            <pc:docMk/>
            <pc:sldMk cId="1874120926" sldId="257"/>
            <ac:spMk id="22" creationId="{5CD60141-EEBD-4EC1-8E34-0344C16A18A2}"/>
          </ac:spMkLst>
        </pc:spChg>
        <pc:spChg chg="add del">
          <ac:chgData name="Jakob Ropers" userId="af606f355eda2c54" providerId="Windows Live" clId="Web-{2BFC674D-9C71-4B94-A7C3-BEF50151A845}" dt="2022-05-14T11:31:56.549" v="22"/>
          <ac:spMkLst>
            <pc:docMk/>
            <pc:sldMk cId="1874120926" sldId="257"/>
            <ac:spMk id="26" creationId="{6D1F4DC3-EDAB-401A-BD21-33D25AB5FD4B}"/>
          </ac:spMkLst>
        </pc:spChg>
        <pc:spChg chg="add del">
          <ac:chgData name="Jakob Ropers" userId="af606f355eda2c54" providerId="Windows Live" clId="Web-{2BFC674D-9C71-4B94-A7C3-BEF50151A845}" dt="2022-05-14T11:31:56.549" v="22"/>
          <ac:spMkLst>
            <pc:docMk/>
            <pc:sldMk cId="1874120926" sldId="257"/>
            <ac:spMk id="28" creationId="{7059D4DD-D247-47C8-B574-B36CB222C1B3}"/>
          </ac:spMkLst>
        </pc:spChg>
        <pc:spChg chg="add del">
          <ac:chgData name="Jakob Ropers" userId="af606f355eda2c54" providerId="Windows Live" clId="Web-{2BFC674D-9C71-4B94-A7C3-BEF50151A845}" dt="2022-05-14T11:32:02.409" v="24"/>
          <ac:spMkLst>
            <pc:docMk/>
            <pc:sldMk cId="1874120926" sldId="257"/>
            <ac:spMk id="30" creationId="{D7CA8974-7BA7-4828-89E2-6DAD7353BC05}"/>
          </ac:spMkLst>
        </pc:spChg>
        <pc:spChg chg="add del">
          <ac:chgData name="Jakob Ropers" userId="af606f355eda2c54" providerId="Windows Live" clId="Web-{2BFC674D-9C71-4B94-A7C3-BEF50151A845}" dt="2022-05-14T11:32:02.409" v="24"/>
          <ac:spMkLst>
            <pc:docMk/>
            <pc:sldMk cId="1874120926" sldId="257"/>
            <ac:spMk id="31" creationId="{5CD60141-EEBD-4EC1-8E34-0344C16A18A2}"/>
          </ac:spMkLst>
        </pc:spChg>
        <pc:spChg chg="add del">
          <ac:chgData name="Jakob Ropers" userId="af606f355eda2c54" providerId="Windows Live" clId="Web-{2BFC674D-9C71-4B94-A7C3-BEF50151A845}" dt="2022-05-14T11:32:02.409" v="24"/>
          <ac:spMkLst>
            <pc:docMk/>
            <pc:sldMk cId="1874120926" sldId="257"/>
            <ac:spMk id="33" creationId="{00C04237-153A-4A4F-A7E9-6926B66F849B}"/>
          </ac:spMkLst>
        </pc:spChg>
        <pc:spChg chg="add del">
          <ac:chgData name="Jakob Ropers" userId="af606f355eda2c54" providerId="Windows Live" clId="Web-{2BFC674D-9C71-4B94-A7C3-BEF50151A845}" dt="2022-05-14T11:32:02.409" v="24"/>
          <ac:spMkLst>
            <pc:docMk/>
            <pc:sldMk cId="1874120926" sldId="257"/>
            <ac:spMk id="34" creationId="{D19975AA-D532-4570-9193-6482D3F22331}"/>
          </ac:spMkLst>
        </pc:spChg>
        <pc:spChg chg="add del">
          <ac:chgData name="Jakob Ropers" userId="af606f355eda2c54" providerId="Windows Live" clId="Web-{2BFC674D-9C71-4B94-A7C3-BEF50151A845}" dt="2022-05-14T11:36:54.074" v="31"/>
          <ac:spMkLst>
            <pc:docMk/>
            <pc:sldMk cId="1874120926" sldId="257"/>
            <ac:spMk id="36" creationId="{5CD60141-EEBD-4EC1-8E34-0344C16A18A2}"/>
          </ac:spMkLst>
        </pc:spChg>
        <pc:spChg chg="add del">
          <ac:chgData name="Jakob Ropers" userId="af606f355eda2c54" providerId="Windows Live" clId="Web-{2BFC674D-9C71-4B94-A7C3-BEF50151A845}" dt="2022-05-14T11:36:54.074" v="31"/>
          <ac:spMkLst>
            <pc:docMk/>
            <pc:sldMk cId="1874120926" sldId="257"/>
            <ac:spMk id="38" creationId="{6BF1DCD9-4684-4B84-AD73-6652C8BAC73F}"/>
          </ac:spMkLst>
        </pc:spChg>
        <pc:spChg chg="add del">
          <ac:chgData name="Jakob Ropers" userId="af606f355eda2c54" providerId="Windows Live" clId="Web-{2BFC674D-9C71-4B94-A7C3-BEF50151A845}" dt="2022-05-14T11:36:54.074" v="31"/>
          <ac:spMkLst>
            <pc:docMk/>
            <pc:sldMk cId="1874120926" sldId="257"/>
            <ac:spMk id="39" creationId="{4BE6A732-8124-4A59-8EC9-BF4A1648A00C}"/>
          </ac:spMkLst>
        </pc:spChg>
        <pc:spChg chg="add del">
          <ac:chgData name="Jakob Ropers" userId="af606f355eda2c54" providerId="Windows Live" clId="Web-{2BFC674D-9C71-4B94-A7C3-BEF50151A845}" dt="2022-05-14T11:36:54.058" v="30"/>
          <ac:spMkLst>
            <pc:docMk/>
            <pc:sldMk cId="1874120926" sldId="257"/>
            <ac:spMk id="45" creationId="{5CD60141-EEBD-4EC1-8E34-0344C16A18A2}"/>
          </ac:spMkLst>
        </pc:spChg>
        <pc:spChg chg="add del">
          <ac:chgData name="Jakob Ropers" userId="af606f355eda2c54" providerId="Windows Live" clId="Web-{2BFC674D-9C71-4B94-A7C3-BEF50151A845}" dt="2022-05-14T11:36:54.058" v="30"/>
          <ac:spMkLst>
            <pc:docMk/>
            <pc:sldMk cId="1874120926" sldId="257"/>
            <ac:spMk id="49" creationId="{4E5B79A0-69AD-4CBD-897F-32C7A2BA2FBB}"/>
          </ac:spMkLst>
        </pc:spChg>
        <pc:spChg chg="add del">
          <ac:chgData name="Jakob Ropers" userId="af606f355eda2c54" providerId="Windows Live" clId="Web-{2BFC674D-9C71-4B94-A7C3-BEF50151A845}" dt="2022-05-14T11:36:54.058" v="30"/>
          <ac:spMkLst>
            <pc:docMk/>
            <pc:sldMk cId="1874120926" sldId="257"/>
            <ac:spMk id="51" creationId="{7C2F33EB-E7CB-4EE9-BBBF-D632F5C00EAE}"/>
          </ac:spMkLst>
        </pc:spChg>
        <pc:spChg chg="add del">
          <ac:chgData name="Jakob Ropers" userId="af606f355eda2c54" providerId="Windows Live" clId="Web-{2BFC674D-9C71-4B94-A7C3-BEF50151A845}" dt="2022-05-14T11:36:54.058" v="30"/>
          <ac:spMkLst>
            <pc:docMk/>
            <pc:sldMk cId="1874120926" sldId="257"/>
            <ac:spMk id="53" creationId="{D5D12016-6EE5-4F4A-BC99-A56493E60F06}"/>
          </ac:spMkLst>
        </pc:spChg>
        <pc:spChg chg="add del">
          <ac:chgData name="Jakob Ropers" userId="af606f355eda2c54" providerId="Windows Live" clId="Web-{2BFC674D-9C71-4B94-A7C3-BEF50151A845}" dt="2022-05-14T11:36:54.058" v="30"/>
          <ac:spMkLst>
            <pc:docMk/>
            <pc:sldMk cId="1874120926" sldId="257"/>
            <ac:spMk id="55" creationId="{74270B3E-3C96-4381-9F21-EC83F1E1A0FD}"/>
          </ac:spMkLst>
        </pc:spChg>
        <pc:spChg chg="add">
          <ac:chgData name="Jakob Ropers" userId="af606f355eda2c54" providerId="Windows Live" clId="Web-{2BFC674D-9C71-4B94-A7C3-BEF50151A845}" dt="2022-05-14T11:36:54.074" v="31"/>
          <ac:spMkLst>
            <pc:docMk/>
            <pc:sldMk cId="1874120926" sldId="257"/>
            <ac:spMk id="59" creationId="{5CD60141-EEBD-4EC1-8E34-0344C16A18A2}"/>
          </ac:spMkLst>
        </pc:spChg>
        <pc:spChg chg="add">
          <ac:chgData name="Jakob Ropers" userId="af606f355eda2c54" providerId="Windows Live" clId="Web-{2BFC674D-9C71-4B94-A7C3-BEF50151A845}" dt="2022-05-14T11:36:54.074" v="31"/>
          <ac:spMkLst>
            <pc:docMk/>
            <pc:sldMk cId="1874120926" sldId="257"/>
            <ac:spMk id="61" creationId="{4E5B79A0-69AD-4CBD-897F-32C7A2BA2FBB}"/>
          </ac:spMkLst>
        </pc:spChg>
        <pc:spChg chg="add">
          <ac:chgData name="Jakob Ropers" userId="af606f355eda2c54" providerId="Windows Live" clId="Web-{2BFC674D-9C71-4B94-A7C3-BEF50151A845}" dt="2022-05-14T11:36:54.074" v="31"/>
          <ac:spMkLst>
            <pc:docMk/>
            <pc:sldMk cId="1874120926" sldId="257"/>
            <ac:spMk id="62" creationId="{3EE42C3D-9FF4-4A79-B1A6-8CD4E7A2F0C1}"/>
          </ac:spMkLst>
        </pc:spChg>
        <pc:picChg chg="add mod ord">
          <ac:chgData name="Jakob Ropers" userId="af606f355eda2c54" providerId="Windows Live" clId="Web-{2BFC674D-9C71-4B94-A7C3-BEF50151A845}" dt="2022-05-14T11:36:54.074" v="31"/>
          <ac:picMkLst>
            <pc:docMk/>
            <pc:sldMk cId="1874120926" sldId="257"/>
            <ac:picMk id="4" creationId="{08B9EAD9-596A-042D-B59A-78AC74D2B9C5}"/>
          </ac:picMkLst>
        </pc:picChg>
        <pc:cxnChg chg="add del">
          <ac:chgData name="Jakob Ropers" userId="af606f355eda2c54" providerId="Windows Live" clId="Web-{2BFC674D-9C71-4B94-A7C3-BEF50151A845}" dt="2022-05-14T11:30:18.562" v="13"/>
          <ac:cxnSpMkLst>
            <pc:docMk/>
            <pc:sldMk cId="1874120926" sldId="257"/>
            <ac:cxnSpMk id="11" creationId="{8EBABBB3-9834-451A-9C3E-59630549FC79}"/>
          </ac:cxnSpMkLst>
        </pc:cxnChg>
        <pc:cxnChg chg="add del">
          <ac:chgData name="Jakob Ropers" userId="af606f355eda2c54" providerId="Windows Live" clId="Web-{2BFC674D-9C71-4B94-A7C3-BEF50151A845}" dt="2022-05-14T11:32:02.424" v="25"/>
          <ac:cxnSpMkLst>
            <pc:docMk/>
            <pc:sldMk cId="1874120926" sldId="257"/>
            <ac:cxnSpMk id="17" creationId="{A06758A3-C4A6-479A-8755-3BEC63142944}"/>
          </ac:cxnSpMkLst>
        </pc:cxnChg>
        <pc:cxnChg chg="add del">
          <ac:chgData name="Jakob Ropers" userId="af606f355eda2c54" providerId="Windows Live" clId="Web-{2BFC674D-9C71-4B94-A7C3-BEF50151A845}" dt="2022-05-14T11:31:56.549" v="22"/>
          <ac:cxnSpMkLst>
            <pc:docMk/>
            <pc:sldMk cId="1874120926" sldId="257"/>
            <ac:cxnSpMk id="24" creationId="{4C75A547-BCD1-42BE-966E-53CA0AB93165}"/>
          </ac:cxnSpMkLst>
        </pc:cxnChg>
        <pc:cxnChg chg="add del">
          <ac:chgData name="Jakob Ropers" userId="af606f355eda2c54" providerId="Windows Live" clId="Web-{2BFC674D-9C71-4B94-A7C3-BEF50151A845}" dt="2022-05-14T11:32:02.409" v="24"/>
          <ac:cxnSpMkLst>
            <pc:docMk/>
            <pc:sldMk cId="1874120926" sldId="257"/>
            <ac:cxnSpMk id="32" creationId="{4C75A547-BCD1-42BE-966E-53CA0AB93165}"/>
          </ac:cxnSpMkLst>
        </pc:cxnChg>
        <pc:cxnChg chg="add del">
          <ac:chgData name="Jakob Ropers" userId="af606f355eda2c54" providerId="Windows Live" clId="Web-{2BFC674D-9C71-4B94-A7C3-BEF50151A845}" dt="2022-05-14T11:36:54.074" v="31"/>
          <ac:cxnSpMkLst>
            <pc:docMk/>
            <pc:sldMk cId="1874120926" sldId="257"/>
            <ac:cxnSpMk id="37" creationId="{4C75A547-BCD1-42BE-966E-53CA0AB93165}"/>
          </ac:cxnSpMkLst>
        </pc:cxnChg>
        <pc:cxnChg chg="add del">
          <ac:chgData name="Jakob Ropers" userId="af606f355eda2c54" providerId="Windows Live" clId="Web-{2BFC674D-9C71-4B94-A7C3-BEF50151A845}" dt="2022-05-14T11:36:54.074" v="31"/>
          <ac:cxnSpMkLst>
            <pc:docMk/>
            <pc:sldMk cId="1874120926" sldId="257"/>
            <ac:cxnSpMk id="40" creationId="{EFDAA6A4-1F42-460B-A500-921EEB4BC01C}"/>
          </ac:cxnSpMkLst>
        </pc:cxnChg>
        <pc:cxnChg chg="add del">
          <ac:chgData name="Jakob Ropers" userId="af606f355eda2c54" providerId="Windows Live" clId="Web-{2BFC674D-9C71-4B94-A7C3-BEF50151A845}" dt="2022-05-14T11:36:54.058" v="30"/>
          <ac:cxnSpMkLst>
            <pc:docMk/>
            <pc:sldMk cId="1874120926" sldId="257"/>
            <ac:cxnSpMk id="47" creationId="{4C75A547-BCD1-42BE-966E-53CA0AB93165}"/>
          </ac:cxnSpMkLst>
        </pc:cxnChg>
        <pc:cxnChg chg="add del">
          <ac:chgData name="Jakob Ropers" userId="af606f355eda2c54" providerId="Windows Live" clId="Web-{2BFC674D-9C71-4B94-A7C3-BEF50151A845}" dt="2022-05-14T11:36:54.058" v="30"/>
          <ac:cxnSpMkLst>
            <pc:docMk/>
            <pc:sldMk cId="1874120926" sldId="257"/>
            <ac:cxnSpMk id="57" creationId="{071DF4C0-7A22-4E59-9E9C-BD2E245364DD}"/>
          </ac:cxnSpMkLst>
        </pc:cxnChg>
        <pc:cxnChg chg="add">
          <ac:chgData name="Jakob Ropers" userId="af606f355eda2c54" providerId="Windows Live" clId="Web-{2BFC674D-9C71-4B94-A7C3-BEF50151A845}" dt="2022-05-14T11:36:54.074" v="31"/>
          <ac:cxnSpMkLst>
            <pc:docMk/>
            <pc:sldMk cId="1874120926" sldId="257"/>
            <ac:cxnSpMk id="60" creationId="{4C75A547-BCD1-42BE-966E-53CA0AB93165}"/>
          </ac:cxnSpMkLst>
        </pc:cxnChg>
        <pc:cxnChg chg="add">
          <ac:chgData name="Jakob Ropers" userId="af606f355eda2c54" providerId="Windows Live" clId="Web-{2BFC674D-9C71-4B94-A7C3-BEF50151A845}" dt="2022-05-14T11:36:54.074" v="31"/>
          <ac:cxnSpMkLst>
            <pc:docMk/>
            <pc:sldMk cId="1874120926" sldId="257"/>
            <ac:cxnSpMk id="63" creationId="{83B828B0-F33B-4806-9D53-69C862A4C8C9}"/>
          </ac:cxnSpMkLst>
        </pc:cxnChg>
      </pc:sldChg>
      <pc:sldChg chg="addSp delSp modSp new mod setBg">
        <pc:chgData name="Jakob Ropers" userId="af606f355eda2c54" providerId="Windows Live" clId="Web-{2BFC674D-9C71-4B94-A7C3-BEF50151A845}" dt="2022-05-14T11:49:07.455" v="41" actId="20577"/>
        <pc:sldMkLst>
          <pc:docMk/>
          <pc:sldMk cId="3771431693" sldId="258"/>
        </pc:sldMkLst>
        <pc:spChg chg="mod">
          <ac:chgData name="Jakob Ropers" userId="af606f355eda2c54" providerId="Windows Live" clId="Web-{2BFC674D-9C71-4B94-A7C3-BEF50151A845}" dt="2022-05-14T11:47:45.546" v="37" actId="20577"/>
          <ac:spMkLst>
            <pc:docMk/>
            <pc:sldMk cId="3771431693" sldId="258"/>
            <ac:spMk id="2" creationId="{A0D95565-ADDC-6F52-AB86-23AB2B08AAF2}"/>
          </ac:spMkLst>
        </pc:spChg>
        <pc:spChg chg="del">
          <ac:chgData name="Jakob Ropers" userId="af606f355eda2c54" providerId="Windows Live" clId="Web-{2BFC674D-9C71-4B94-A7C3-BEF50151A845}" dt="2022-05-14T11:37:46.919" v="33"/>
          <ac:spMkLst>
            <pc:docMk/>
            <pc:sldMk cId="3771431693" sldId="258"/>
            <ac:spMk id="3" creationId="{E4383C76-CD38-21AF-E02D-C8F2416A786A}"/>
          </ac:spMkLst>
        </pc:spChg>
        <pc:spChg chg="add mod">
          <ac:chgData name="Jakob Ropers" userId="af606f355eda2c54" providerId="Windows Live" clId="Web-{2BFC674D-9C71-4B94-A7C3-BEF50151A845}" dt="2022-05-14T11:49:07.455" v="41" actId="20577"/>
          <ac:spMkLst>
            <pc:docMk/>
            <pc:sldMk cId="3771431693" sldId="258"/>
            <ac:spMk id="8" creationId="{A9FC681A-6D94-E19C-65B3-F3CFF051EFDF}"/>
          </ac:spMkLst>
        </pc:spChg>
        <pc:spChg chg="add">
          <ac:chgData name="Jakob Ropers" userId="af606f355eda2c54" providerId="Windows Live" clId="Web-{2BFC674D-9C71-4B94-A7C3-BEF50151A845}" dt="2022-05-14T11:38:12.498" v="35"/>
          <ac:spMkLst>
            <pc:docMk/>
            <pc:sldMk cId="3771431693" sldId="258"/>
            <ac:spMk id="11" creationId="{5D3B97D3-3894-4963-90C5-4EAA66131938}"/>
          </ac:spMkLst>
        </pc:spChg>
        <pc:picChg chg="add mod ord">
          <ac:chgData name="Jakob Ropers" userId="af606f355eda2c54" providerId="Windows Live" clId="Web-{2BFC674D-9C71-4B94-A7C3-BEF50151A845}" dt="2022-05-14T11:38:12.498" v="35"/>
          <ac:picMkLst>
            <pc:docMk/>
            <pc:sldMk cId="3771431693" sldId="258"/>
            <ac:picMk id="4" creationId="{8E3B9C11-0012-0995-F98D-C757C6911359}"/>
          </ac:picMkLst>
        </pc:picChg>
      </pc:sldChg>
      <pc:sldChg chg="addSp modSp new del">
        <pc:chgData name="Jakob Ropers" userId="af606f355eda2c54" providerId="Windows Live" clId="Web-{2BFC674D-9C71-4B94-A7C3-BEF50151A845}" dt="2022-05-14T11:50:27.551" v="52"/>
        <pc:sldMkLst>
          <pc:docMk/>
          <pc:sldMk cId="3135422946" sldId="259"/>
        </pc:sldMkLst>
        <pc:picChg chg="add mod">
          <ac:chgData name="Jakob Ropers" userId="af606f355eda2c54" providerId="Windows Live" clId="Web-{2BFC674D-9C71-4B94-A7C3-BEF50151A845}" dt="2022-05-14T11:50:10.676" v="49" actId="1076"/>
          <ac:picMkLst>
            <pc:docMk/>
            <pc:sldMk cId="3135422946" sldId="259"/>
            <ac:picMk id="2" creationId="{6511FC5F-71F6-6188-212A-CEE2083723BF}"/>
          </ac:picMkLst>
        </pc:picChg>
      </pc:sldChg>
      <pc:sldChg chg="addSp modSp new mod setBg">
        <pc:chgData name="Jakob Ropers" userId="af606f355eda2c54" providerId="Windows Live" clId="Web-{2BFC674D-9C71-4B94-A7C3-BEF50151A845}" dt="2022-05-14T12:04:52.202" v="60" actId="20577"/>
        <pc:sldMkLst>
          <pc:docMk/>
          <pc:sldMk cId="1590865363" sldId="260"/>
        </pc:sldMkLst>
        <pc:spChg chg="mod">
          <ac:chgData name="Jakob Ropers" userId="af606f355eda2c54" providerId="Windows Live" clId="Web-{2BFC674D-9C71-4B94-A7C3-BEF50151A845}" dt="2022-05-14T12:03:29.621" v="56" actId="20577"/>
          <ac:spMkLst>
            <pc:docMk/>
            <pc:sldMk cId="1590865363" sldId="260"/>
            <ac:spMk id="2" creationId="{1F68158C-0AC9-B3D4-F50D-76EB529C65D1}"/>
          </ac:spMkLst>
        </pc:spChg>
        <pc:spChg chg="mod ord">
          <ac:chgData name="Jakob Ropers" userId="af606f355eda2c54" providerId="Windows Live" clId="Web-{2BFC674D-9C71-4B94-A7C3-BEF50151A845}" dt="2022-05-14T12:04:52.202" v="60" actId="20577"/>
          <ac:spMkLst>
            <pc:docMk/>
            <pc:sldMk cId="1590865363" sldId="260"/>
            <ac:spMk id="3" creationId="{0DC52575-33C4-2490-726F-96387734CA64}"/>
          </ac:spMkLst>
        </pc:spChg>
        <pc:spChg chg="add">
          <ac:chgData name="Jakob Ropers" userId="af606f355eda2c54" providerId="Windows Live" clId="Web-{2BFC674D-9C71-4B94-A7C3-BEF50151A845}" dt="2022-05-14T11:50:22.629" v="51"/>
          <ac:spMkLst>
            <pc:docMk/>
            <pc:sldMk cId="1590865363" sldId="260"/>
            <ac:spMk id="10" creationId="{5D3B97D3-3894-4963-90C5-4EAA66131938}"/>
          </ac:spMkLst>
        </pc:spChg>
        <pc:picChg chg="add mod">
          <ac:chgData name="Jakob Ropers" userId="af606f355eda2c54" providerId="Windows Live" clId="Web-{2BFC674D-9C71-4B94-A7C3-BEF50151A845}" dt="2022-05-14T11:50:22.629" v="51"/>
          <ac:picMkLst>
            <pc:docMk/>
            <pc:sldMk cId="1590865363" sldId="260"/>
            <ac:picMk id="5" creationId="{504170A0-EEE0-5534-1103-9ABDC406FD42}"/>
          </ac:picMkLst>
        </pc:picChg>
      </pc:sldChg>
      <pc:sldChg chg="addSp delSp modSp new mod setBg">
        <pc:chgData name="Jakob Ropers" userId="af606f355eda2c54" providerId="Windows Live" clId="Web-{2BFC674D-9C71-4B94-A7C3-BEF50151A845}" dt="2022-05-14T12:06:56.784" v="69" actId="20577"/>
        <pc:sldMkLst>
          <pc:docMk/>
          <pc:sldMk cId="3099961968" sldId="261"/>
        </pc:sldMkLst>
        <pc:spChg chg="mod">
          <ac:chgData name="Jakob Ropers" userId="af606f355eda2c54" providerId="Windows Live" clId="Web-{2BFC674D-9C71-4B94-A7C3-BEF50151A845}" dt="2022-05-14T12:06:14.798" v="67" actId="20577"/>
          <ac:spMkLst>
            <pc:docMk/>
            <pc:sldMk cId="3099961968" sldId="261"/>
            <ac:spMk id="2" creationId="{6922C2AA-8826-B7FB-1C82-2103194D7D60}"/>
          </ac:spMkLst>
        </pc:spChg>
        <pc:spChg chg="del">
          <ac:chgData name="Jakob Ropers" userId="af606f355eda2c54" providerId="Windows Live" clId="Web-{2BFC674D-9C71-4B94-A7C3-BEF50151A845}" dt="2022-05-14T12:05:39.250" v="62"/>
          <ac:spMkLst>
            <pc:docMk/>
            <pc:sldMk cId="3099961968" sldId="261"/>
            <ac:spMk id="3" creationId="{35C0DEB8-E6CD-C00F-32CF-18D51418D6DF}"/>
          </ac:spMkLst>
        </pc:spChg>
        <pc:spChg chg="add mod">
          <ac:chgData name="Jakob Ropers" userId="af606f355eda2c54" providerId="Windows Live" clId="Web-{2BFC674D-9C71-4B94-A7C3-BEF50151A845}" dt="2022-05-14T12:06:56.784" v="69" actId="20577"/>
          <ac:spMkLst>
            <pc:docMk/>
            <pc:sldMk cId="3099961968" sldId="261"/>
            <ac:spMk id="8" creationId="{850D97B5-2F63-61A4-B555-7F9F2659BDAA}"/>
          </ac:spMkLst>
        </pc:spChg>
        <pc:spChg chg="add">
          <ac:chgData name="Jakob Ropers" userId="af606f355eda2c54" providerId="Windows Live" clId="Web-{2BFC674D-9C71-4B94-A7C3-BEF50151A845}" dt="2022-05-14T12:06:03.704" v="63"/>
          <ac:spMkLst>
            <pc:docMk/>
            <pc:sldMk cId="3099961968" sldId="261"/>
            <ac:spMk id="11" creationId="{327AB4C5-0719-4E35-87CD-199EB59E3EE5}"/>
          </ac:spMkLst>
        </pc:spChg>
        <pc:spChg chg="add">
          <ac:chgData name="Jakob Ropers" userId="af606f355eda2c54" providerId="Windows Live" clId="Web-{2BFC674D-9C71-4B94-A7C3-BEF50151A845}" dt="2022-05-14T12:06:03.704" v="63"/>
          <ac:spMkLst>
            <pc:docMk/>
            <pc:sldMk cId="3099961968" sldId="261"/>
            <ac:spMk id="13" creationId="{6AD2284B-B8B7-4BE1-A9DE-32E5FCF7BBFC}"/>
          </ac:spMkLst>
        </pc:spChg>
        <pc:picChg chg="add mod ord">
          <ac:chgData name="Jakob Ropers" userId="af606f355eda2c54" providerId="Windows Live" clId="Web-{2BFC674D-9C71-4B94-A7C3-BEF50151A845}" dt="2022-05-14T12:06:03.704" v="63"/>
          <ac:picMkLst>
            <pc:docMk/>
            <pc:sldMk cId="3099961968" sldId="261"/>
            <ac:picMk id="4" creationId="{4753E8D7-CC73-58C5-56E0-D434E43F086F}"/>
          </ac:picMkLst>
        </pc:picChg>
      </pc:sldChg>
      <pc:sldChg chg="addSp delSp modSp new mod setBg">
        <pc:chgData name="Jakob Ropers" userId="af606f355eda2c54" providerId="Windows Live" clId="Web-{2BFC674D-9C71-4B94-A7C3-BEF50151A845}" dt="2022-05-14T12:17:33.631" v="81" actId="20577"/>
        <pc:sldMkLst>
          <pc:docMk/>
          <pc:sldMk cId="1083443552" sldId="262"/>
        </pc:sldMkLst>
        <pc:spChg chg="add del">
          <ac:chgData name="Jakob Ropers" userId="af606f355eda2c54" providerId="Windows Live" clId="Web-{2BFC674D-9C71-4B94-A7C3-BEF50151A845}" dt="2022-05-14T12:07:42.254" v="76"/>
          <ac:spMkLst>
            <pc:docMk/>
            <pc:sldMk cId="1083443552" sldId="262"/>
            <ac:spMk id="2" creationId="{CEA78918-F068-8563-9A90-DE86A642C314}"/>
          </ac:spMkLst>
        </pc:spChg>
        <pc:spChg chg="del">
          <ac:chgData name="Jakob Ropers" userId="af606f355eda2c54" providerId="Windows Live" clId="Web-{2BFC674D-9C71-4B94-A7C3-BEF50151A845}" dt="2022-05-14T12:07:22.441" v="71"/>
          <ac:spMkLst>
            <pc:docMk/>
            <pc:sldMk cId="1083443552" sldId="262"/>
            <ac:spMk id="3" creationId="{CFEAE932-624F-359C-F4E7-9A2C62222932}"/>
          </ac:spMkLst>
        </pc:spChg>
        <pc:spChg chg="add del">
          <ac:chgData name="Jakob Ropers" userId="af606f355eda2c54" providerId="Windows Live" clId="Web-{2BFC674D-9C71-4B94-A7C3-BEF50151A845}" dt="2022-05-14T12:07:42.254" v="75"/>
          <ac:spMkLst>
            <pc:docMk/>
            <pc:sldMk cId="1083443552" sldId="262"/>
            <ac:spMk id="8" creationId="{3C6B9B57-D5E3-5308-1E25-3CB31543C385}"/>
          </ac:spMkLst>
        </pc:spChg>
        <pc:spChg chg="add del">
          <ac:chgData name="Jakob Ropers" userId="af606f355eda2c54" providerId="Windows Live" clId="Web-{2BFC674D-9C71-4B94-A7C3-BEF50151A845}" dt="2022-05-14T12:07:36.847" v="73"/>
          <ac:spMkLst>
            <pc:docMk/>
            <pc:sldMk cId="1083443552" sldId="262"/>
            <ac:spMk id="9" creationId="{FD57F13B-6973-4CE9-92F3-5EC476ED97B5}"/>
          </ac:spMkLst>
        </pc:spChg>
        <pc:spChg chg="add del">
          <ac:chgData name="Jakob Ropers" userId="af606f355eda2c54" providerId="Windows Live" clId="Web-{2BFC674D-9C71-4B94-A7C3-BEF50151A845}" dt="2022-05-14T12:07:42.254" v="75"/>
          <ac:spMkLst>
            <pc:docMk/>
            <pc:sldMk cId="1083443552" sldId="262"/>
            <ac:spMk id="13" creationId="{A8FC12C0-26A5-495A-9358-36220BD535CA}"/>
          </ac:spMkLst>
        </pc:spChg>
        <pc:spChg chg="add del">
          <ac:chgData name="Jakob Ropers" userId="af606f355eda2c54" providerId="Windows Live" clId="Web-{2BFC674D-9C71-4B94-A7C3-BEF50151A845}" dt="2022-05-14T12:07:42.254" v="75"/>
          <ac:spMkLst>
            <pc:docMk/>
            <pc:sldMk cId="1083443552" sldId="262"/>
            <ac:spMk id="14" creationId="{20CC10FC-6518-423B-A972-3E4F7A4A82F0}"/>
          </ac:spMkLst>
        </pc:spChg>
        <pc:spChg chg="add del">
          <ac:chgData name="Jakob Ropers" userId="af606f355eda2c54" providerId="Windows Live" clId="Web-{2BFC674D-9C71-4B94-A7C3-BEF50151A845}" dt="2022-05-14T12:07:42.254" v="75"/>
          <ac:spMkLst>
            <pc:docMk/>
            <pc:sldMk cId="1083443552" sldId="262"/>
            <ac:spMk id="16" creationId="{CEA78918-F068-8563-9A90-DE86A642C314}"/>
          </ac:spMkLst>
        </pc:spChg>
        <pc:spChg chg="add">
          <ac:chgData name="Jakob Ropers" userId="af606f355eda2c54" providerId="Windows Live" clId="Web-{2BFC674D-9C71-4B94-A7C3-BEF50151A845}" dt="2022-05-14T12:07:42.254" v="76"/>
          <ac:spMkLst>
            <pc:docMk/>
            <pc:sldMk cId="1083443552" sldId="262"/>
            <ac:spMk id="18" creationId="{FA294778-47A8-4EEF-9689-F6964D44D176}"/>
          </ac:spMkLst>
        </pc:spChg>
        <pc:spChg chg="add">
          <ac:chgData name="Jakob Ropers" userId="af606f355eda2c54" providerId="Windows Live" clId="Web-{2BFC674D-9C71-4B94-A7C3-BEF50151A845}" dt="2022-05-14T12:07:42.254" v="76"/>
          <ac:spMkLst>
            <pc:docMk/>
            <pc:sldMk cId="1083443552" sldId="262"/>
            <ac:spMk id="19" creationId="{BD2A511A-065F-489D-9CF0-FEF36143ACD1}"/>
          </ac:spMkLst>
        </pc:spChg>
        <pc:spChg chg="add">
          <ac:chgData name="Jakob Ropers" userId="af606f355eda2c54" providerId="Windows Live" clId="Web-{2BFC674D-9C71-4B94-A7C3-BEF50151A845}" dt="2022-05-14T12:07:42.254" v="76"/>
          <ac:spMkLst>
            <pc:docMk/>
            <pc:sldMk cId="1083443552" sldId="262"/>
            <ac:spMk id="20" creationId="{6F626582-88CC-4CA0-8BC6-94550FF9E6EF}"/>
          </ac:spMkLst>
        </pc:spChg>
        <pc:spChg chg="add mod">
          <ac:chgData name="Jakob Ropers" userId="af606f355eda2c54" providerId="Windows Live" clId="Web-{2BFC674D-9C71-4B94-A7C3-BEF50151A845}" dt="2022-05-14T12:16:25.817" v="80" actId="20577"/>
          <ac:spMkLst>
            <pc:docMk/>
            <pc:sldMk cId="1083443552" sldId="262"/>
            <ac:spMk id="21" creationId="{CEA78918-F068-8563-9A90-DE86A642C314}"/>
          </ac:spMkLst>
        </pc:spChg>
        <pc:spChg chg="add mod">
          <ac:chgData name="Jakob Ropers" userId="af606f355eda2c54" providerId="Windows Live" clId="Web-{2BFC674D-9C71-4B94-A7C3-BEF50151A845}" dt="2022-05-14T12:17:33.631" v="81" actId="20577"/>
          <ac:spMkLst>
            <pc:docMk/>
            <pc:sldMk cId="1083443552" sldId="262"/>
            <ac:spMk id="22" creationId="{2A3C91B4-3E88-84DD-1667-EA56A3F644E0}"/>
          </ac:spMkLst>
        </pc:spChg>
        <pc:picChg chg="add mod ord">
          <ac:chgData name="Jakob Ropers" userId="af606f355eda2c54" providerId="Windows Live" clId="Web-{2BFC674D-9C71-4B94-A7C3-BEF50151A845}" dt="2022-05-14T12:07:42.254" v="76"/>
          <ac:picMkLst>
            <pc:docMk/>
            <pc:sldMk cId="1083443552" sldId="262"/>
            <ac:picMk id="4" creationId="{FCEF9136-C097-22E2-2308-785ABEF7A5B4}"/>
          </ac:picMkLst>
        </pc:picChg>
        <pc:cxnChg chg="add del">
          <ac:chgData name="Jakob Ropers" userId="af606f355eda2c54" providerId="Windows Live" clId="Web-{2BFC674D-9C71-4B94-A7C3-BEF50151A845}" dt="2022-05-14T12:07:36.847" v="73"/>
          <ac:cxnSpMkLst>
            <pc:docMk/>
            <pc:sldMk cId="1083443552" sldId="262"/>
            <ac:cxnSpMk id="11" creationId="{8EBABBB3-9834-451A-9C3E-59630549FC79}"/>
          </ac:cxnSpMkLst>
        </pc:cxnChg>
        <pc:cxnChg chg="add del">
          <ac:chgData name="Jakob Ropers" userId="af606f355eda2c54" providerId="Windows Live" clId="Web-{2BFC674D-9C71-4B94-A7C3-BEF50151A845}" dt="2022-05-14T12:07:42.254" v="75"/>
          <ac:cxnSpMkLst>
            <pc:docMk/>
            <pc:sldMk cId="1083443552" sldId="262"/>
            <ac:cxnSpMk id="15" creationId="{25F94957-FA6A-49F1-B474-9B199C91C395}"/>
          </ac:cxnSpMkLst>
        </pc:cxnChg>
      </pc:sldChg>
      <pc:sldChg chg="addSp delSp modSp new mod setBg">
        <pc:chgData name="Jakob Ropers" userId="af606f355eda2c54" providerId="Windows Live" clId="Web-{2BFC674D-9C71-4B94-A7C3-BEF50151A845}" dt="2022-05-14T13:18:21.468" v="110" actId="20577"/>
        <pc:sldMkLst>
          <pc:docMk/>
          <pc:sldMk cId="4098368277" sldId="263"/>
        </pc:sldMkLst>
        <pc:spChg chg="mod">
          <ac:chgData name="Jakob Ropers" userId="af606f355eda2c54" providerId="Windows Live" clId="Web-{2BFC674D-9C71-4B94-A7C3-BEF50151A845}" dt="2022-05-14T13:07:00.158" v="90" actId="20577"/>
          <ac:spMkLst>
            <pc:docMk/>
            <pc:sldMk cId="4098368277" sldId="263"/>
            <ac:spMk id="2" creationId="{76A1A22B-8812-0CEE-8B9C-0356C4466FE8}"/>
          </ac:spMkLst>
        </pc:spChg>
        <pc:spChg chg="del">
          <ac:chgData name="Jakob Ropers" userId="af606f355eda2c54" providerId="Windows Live" clId="Web-{2BFC674D-9C71-4B94-A7C3-BEF50151A845}" dt="2022-05-14T13:06:22.860" v="83"/>
          <ac:spMkLst>
            <pc:docMk/>
            <pc:sldMk cId="4098368277" sldId="263"/>
            <ac:spMk id="3" creationId="{AFE1836B-45B8-16A2-A7A9-B5C8737C31CA}"/>
          </ac:spMkLst>
        </pc:spChg>
        <pc:spChg chg="add mod">
          <ac:chgData name="Jakob Ropers" userId="af606f355eda2c54" providerId="Windows Live" clId="Web-{2BFC674D-9C71-4B94-A7C3-BEF50151A845}" dt="2022-05-14T13:18:14.999" v="109" actId="20577"/>
          <ac:spMkLst>
            <pc:docMk/>
            <pc:sldMk cId="4098368277" sldId="263"/>
            <ac:spMk id="6" creationId="{2F8F29E6-F732-BE7D-2406-048ED65F4463}"/>
          </ac:spMkLst>
        </pc:spChg>
        <pc:spChg chg="add mod">
          <ac:chgData name="Jakob Ropers" userId="af606f355eda2c54" providerId="Windows Live" clId="Web-{2BFC674D-9C71-4B94-A7C3-BEF50151A845}" dt="2022-05-14T13:18:21.468" v="110" actId="20577"/>
          <ac:spMkLst>
            <pc:docMk/>
            <pc:sldMk cId="4098368277" sldId="263"/>
            <ac:spMk id="7" creationId="{0BDF02F5-B084-CFEE-EAD3-77D07D19E421}"/>
          </ac:spMkLst>
        </pc:spChg>
        <pc:spChg chg="add mod">
          <ac:chgData name="Jakob Ropers" userId="af606f355eda2c54" providerId="Windows Live" clId="Web-{2BFC674D-9C71-4B94-A7C3-BEF50151A845}" dt="2022-05-14T13:15:55.855" v="92" actId="20577"/>
          <ac:spMkLst>
            <pc:docMk/>
            <pc:sldMk cId="4098368277" sldId="263"/>
            <ac:spMk id="9" creationId="{2E1352EA-4D04-384A-DE1A-145F905EC538}"/>
          </ac:spMkLst>
        </pc:spChg>
        <pc:spChg chg="add">
          <ac:chgData name="Jakob Ropers" userId="af606f355eda2c54" providerId="Windows Live" clId="Web-{2BFC674D-9C71-4B94-A7C3-BEF50151A845}" dt="2022-05-14T13:06:49.845" v="86"/>
          <ac:spMkLst>
            <pc:docMk/>
            <pc:sldMk cId="4098368277" sldId="263"/>
            <ac:spMk id="12" creationId="{BB07B087-CC73-4D22-8354-AE59CBE4F3D0}"/>
          </ac:spMkLst>
        </pc:spChg>
        <pc:picChg chg="add mod ord">
          <ac:chgData name="Jakob Ropers" userId="af606f355eda2c54" providerId="Windows Live" clId="Web-{2BFC674D-9C71-4B94-A7C3-BEF50151A845}" dt="2022-05-14T13:06:49.845" v="86"/>
          <ac:picMkLst>
            <pc:docMk/>
            <pc:sldMk cId="4098368277" sldId="263"/>
            <ac:picMk id="4" creationId="{15B5B8A5-FC81-B04F-C9D1-519AC3A09D30}"/>
          </ac:picMkLst>
        </pc:picChg>
        <pc:picChg chg="add mod">
          <ac:chgData name="Jakob Ropers" userId="af606f355eda2c54" providerId="Windows Live" clId="Web-{2BFC674D-9C71-4B94-A7C3-BEF50151A845}" dt="2022-05-14T13:06:49.845" v="86"/>
          <ac:picMkLst>
            <pc:docMk/>
            <pc:sldMk cId="4098368277" sldId="263"/>
            <ac:picMk id="5" creationId="{691C1327-26A6-3363-745E-F92DBACAC1DA}"/>
          </ac:picMkLst>
        </pc:picChg>
      </pc:sldChg>
      <pc:sldChg chg="addSp modSp new">
        <pc:chgData name="Jakob Ropers" userId="af606f355eda2c54" providerId="Windows Live" clId="Web-{2BFC674D-9C71-4B94-A7C3-BEF50151A845}" dt="2022-05-14T13:19:47.501" v="115" actId="14100"/>
        <pc:sldMkLst>
          <pc:docMk/>
          <pc:sldMk cId="1931117550" sldId="264"/>
        </pc:sldMkLst>
        <pc:picChg chg="add mod">
          <ac:chgData name="Jakob Ropers" userId="af606f355eda2c54" providerId="Windows Live" clId="Web-{2BFC674D-9C71-4B94-A7C3-BEF50151A845}" dt="2022-05-14T13:19:47.501" v="115" actId="14100"/>
          <ac:picMkLst>
            <pc:docMk/>
            <pc:sldMk cId="1931117550" sldId="264"/>
            <ac:picMk id="2" creationId="{F1A724A6-6F37-4AF5-59D6-1863F9D3CF3B}"/>
          </ac:picMkLst>
        </pc:picChg>
      </pc:sldChg>
      <pc:sldMasterChg chg="del delSldLayout">
        <pc:chgData name="Jakob Ropers" userId="af606f355eda2c54" providerId="Windows Live" clId="Web-{2BFC674D-9C71-4B94-A7C3-BEF50151A845}" dt="2022-05-14T11:27:51.698" v="9"/>
        <pc:sldMasterMkLst>
          <pc:docMk/>
          <pc:sldMasterMk cId="594725491" sldId="2147483648"/>
        </pc:sldMasterMkLst>
        <pc:sldLayoutChg chg="del">
          <pc:chgData name="Jakob Ropers" userId="af606f355eda2c54" providerId="Windows Live" clId="Web-{2BFC674D-9C71-4B94-A7C3-BEF50151A845}" dt="2022-05-14T11:27:51.698" v="9"/>
          <pc:sldLayoutMkLst>
            <pc:docMk/>
            <pc:sldMasterMk cId="594725491" sldId="2147483648"/>
            <pc:sldLayoutMk cId="4043166929" sldId="2147483649"/>
          </pc:sldLayoutMkLst>
        </pc:sldLayoutChg>
        <pc:sldLayoutChg chg="del">
          <pc:chgData name="Jakob Ropers" userId="af606f355eda2c54" providerId="Windows Live" clId="Web-{2BFC674D-9C71-4B94-A7C3-BEF50151A845}" dt="2022-05-14T11:27:51.698" v="9"/>
          <pc:sldLayoutMkLst>
            <pc:docMk/>
            <pc:sldMasterMk cId="594725491" sldId="2147483648"/>
            <pc:sldLayoutMk cId="3433200589" sldId="2147483650"/>
          </pc:sldLayoutMkLst>
        </pc:sldLayoutChg>
        <pc:sldLayoutChg chg="del">
          <pc:chgData name="Jakob Ropers" userId="af606f355eda2c54" providerId="Windows Live" clId="Web-{2BFC674D-9C71-4B94-A7C3-BEF50151A845}" dt="2022-05-14T11:27:51.698" v="9"/>
          <pc:sldLayoutMkLst>
            <pc:docMk/>
            <pc:sldMasterMk cId="594725491" sldId="2147483648"/>
            <pc:sldLayoutMk cId="2835585648" sldId="2147483651"/>
          </pc:sldLayoutMkLst>
        </pc:sldLayoutChg>
        <pc:sldLayoutChg chg="del">
          <pc:chgData name="Jakob Ropers" userId="af606f355eda2c54" providerId="Windows Live" clId="Web-{2BFC674D-9C71-4B94-A7C3-BEF50151A845}" dt="2022-05-14T11:27:51.698" v="9"/>
          <pc:sldLayoutMkLst>
            <pc:docMk/>
            <pc:sldMasterMk cId="594725491" sldId="2147483648"/>
            <pc:sldLayoutMk cId="742901757" sldId="2147483652"/>
          </pc:sldLayoutMkLst>
        </pc:sldLayoutChg>
        <pc:sldLayoutChg chg="del">
          <pc:chgData name="Jakob Ropers" userId="af606f355eda2c54" providerId="Windows Live" clId="Web-{2BFC674D-9C71-4B94-A7C3-BEF50151A845}" dt="2022-05-14T11:27:51.698" v="9"/>
          <pc:sldLayoutMkLst>
            <pc:docMk/>
            <pc:sldMasterMk cId="594725491" sldId="2147483648"/>
            <pc:sldLayoutMk cId="2024084034" sldId="2147483653"/>
          </pc:sldLayoutMkLst>
        </pc:sldLayoutChg>
        <pc:sldLayoutChg chg="del">
          <pc:chgData name="Jakob Ropers" userId="af606f355eda2c54" providerId="Windows Live" clId="Web-{2BFC674D-9C71-4B94-A7C3-BEF50151A845}" dt="2022-05-14T11:27:51.698" v="9"/>
          <pc:sldLayoutMkLst>
            <pc:docMk/>
            <pc:sldMasterMk cId="594725491" sldId="2147483648"/>
            <pc:sldLayoutMk cId="2440206447" sldId="2147483654"/>
          </pc:sldLayoutMkLst>
        </pc:sldLayoutChg>
        <pc:sldLayoutChg chg="del">
          <pc:chgData name="Jakob Ropers" userId="af606f355eda2c54" providerId="Windows Live" clId="Web-{2BFC674D-9C71-4B94-A7C3-BEF50151A845}" dt="2022-05-14T11:27:51.698" v="9"/>
          <pc:sldLayoutMkLst>
            <pc:docMk/>
            <pc:sldMasterMk cId="594725491" sldId="2147483648"/>
            <pc:sldLayoutMk cId="3087692832" sldId="2147483655"/>
          </pc:sldLayoutMkLst>
        </pc:sldLayoutChg>
        <pc:sldLayoutChg chg="del">
          <pc:chgData name="Jakob Ropers" userId="af606f355eda2c54" providerId="Windows Live" clId="Web-{2BFC674D-9C71-4B94-A7C3-BEF50151A845}" dt="2022-05-14T11:27:51.698" v="9"/>
          <pc:sldLayoutMkLst>
            <pc:docMk/>
            <pc:sldMasterMk cId="594725491" sldId="2147483648"/>
            <pc:sldLayoutMk cId="3453883237" sldId="2147483656"/>
          </pc:sldLayoutMkLst>
        </pc:sldLayoutChg>
        <pc:sldLayoutChg chg="del">
          <pc:chgData name="Jakob Ropers" userId="af606f355eda2c54" providerId="Windows Live" clId="Web-{2BFC674D-9C71-4B94-A7C3-BEF50151A845}" dt="2022-05-14T11:27:51.698" v="9"/>
          <pc:sldLayoutMkLst>
            <pc:docMk/>
            <pc:sldMasterMk cId="594725491" sldId="2147483648"/>
            <pc:sldLayoutMk cId="2509888776" sldId="2147483657"/>
          </pc:sldLayoutMkLst>
        </pc:sldLayoutChg>
        <pc:sldLayoutChg chg="del">
          <pc:chgData name="Jakob Ropers" userId="af606f355eda2c54" providerId="Windows Live" clId="Web-{2BFC674D-9C71-4B94-A7C3-BEF50151A845}" dt="2022-05-14T11:27:51.698" v="9"/>
          <pc:sldLayoutMkLst>
            <pc:docMk/>
            <pc:sldMasterMk cId="594725491" sldId="2147483648"/>
            <pc:sldLayoutMk cId="1699206799" sldId="2147483658"/>
          </pc:sldLayoutMkLst>
        </pc:sldLayoutChg>
        <pc:sldLayoutChg chg="del">
          <pc:chgData name="Jakob Ropers" userId="af606f355eda2c54" providerId="Windows Live" clId="Web-{2BFC674D-9C71-4B94-A7C3-BEF50151A845}" dt="2022-05-14T11:27:51.698" v="9"/>
          <pc:sldLayoutMkLst>
            <pc:docMk/>
            <pc:sldMasterMk cId="594725491" sldId="2147483648"/>
            <pc:sldLayoutMk cId="2809958959" sldId="2147483659"/>
          </pc:sldLayoutMkLst>
        </pc:sldLayoutChg>
      </pc:sldMasterChg>
      <pc:sldMasterChg chg="add addSldLayout">
        <pc:chgData name="Jakob Ropers" userId="af606f355eda2c54" providerId="Windows Live" clId="Web-{2BFC674D-9C71-4B94-A7C3-BEF50151A845}" dt="2022-05-14T11:27:51.698" v="9"/>
        <pc:sldMasterMkLst>
          <pc:docMk/>
          <pc:sldMasterMk cId="3488049966" sldId="2147483751"/>
        </pc:sldMasterMkLst>
        <pc:sldLayoutChg chg="add">
          <pc:chgData name="Jakob Ropers" userId="af606f355eda2c54" providerId="Windows Live" clId="Web-{2BFC674D-9C71-4B94-A7C3-BEF50151A845}" dt="2022-05-14T11:27:51.698" v="9"/>
          <pc:sldLayoutMkLst>
            <pc:docMk/>
            <pc:sldMasterMk cId="3488049966" sldId="2147483751"/>
            <pc:sldLayoutMk cId="392231625" sldId="2147483740"/>
          </pc:sldLayoutMkLst>
        </pc:sldLayoutChg>
        <pc:sldLayoutChg chg="add">
          <pc:chgData name="Jakob Ropers" userId="af606f355eda2c54" providerId="Windows Live" clId="Web-{2BFC674D-9C71-4B94-A7C3-BEF50151A845}" dt="2022-05-14T11:27:51.698" v="9"/>
          <pc:sldLayoutMkLst>
            <pc:docMk/>
            <pc:sldMasterMk cId="3488049966" sldId="2147483751"/>
            <pc:sldLayoutMk cId="1259478546" sldId="2147483741"/>
          </pc:sldLayoutMkLst>
        </pc:sldLayoutChg>
        <pc:sldLayoutChg chg="add">
          <pc:chgData name="Jakob Ropers" userId="af606f355eda2c54" providerId="Windows Live" clId="Web-{2BFC674D-9C71-4B94-A7C3-BEF50151A845}" dt="2022-05-14T11:27:51.698" v="9"/>
          <pc:sldLayoutMkLst>
            <pc:docMk/>
            <pc:sldMasterMk cId="3488049966" sldId="2147483751"/>
            <pc:sldLayoutMk cId="1253912331" sldId="2147483742"/>
          </pc:sldLayoutMkLst>
        </pc:sldLayoutChg>
        <pc:sldLayoutChg chg="add">
          <pc:chgData name="Jakob Ropers" userId="af606f355eda2c54" providerId="Windows Live" clId="Web-{2BFC674D-9C71-4B94-A7C3-BEF50151A845}" dt="2022-05-14T11:27:51.698" v="9"/>
          <pc:sldLayoutMkLst>
            <pc:docMk/>
            <pc:sldMasterMk cId="3488049966" sldId="2147483751"/>
            <pc:sldLayoutMk cId="1460869006" sldId="2147483743"/>
          </pc:sldLayoutMkLst>
        </pc:sldLayoutChg>
        <pc:sldLayoutChg chg="add">
          <pc:chgData name="Jakob Ropers" userId="af606f355eda2c54" providerId="Windows Live" clId="Web-{2BFC674D-9C71-4B94-A7C3-BEF50151A845}" dt="2022-05-14T11:27:51.698" v="9"/>
          <pc:sldLayoutMkLst>
            <pc:docMk/>
            <pc:sldMasterMk cId="3488049966" sldId="2147483751"/>
            <pc:sldLayoutMk cId="648830931" sldId="2147483744"/>
          </pc:sldLayoutMkLst>
        </pc:sldLayoutChg>
        <pc:sldLayoutChg chg="add">
          <pc:chgData name="Jakob Ropers" userId="af606f355eda2c54" providerId="Windows Live" clId="Web-{2BFC674D-9C71-4B94-A7C3-BEF50151A845}" dt="2022-05-14T11:27:51.698" v="9"/>
          <pc:sldLayoutMkLst>
            <pc:docMk/>
            <pc:sldMasterMk cId="3488049966" sldId="2147483751"/>
            <pc:sldLayoutMk cId="3690133080" sldId="2147483745"/>
          </pc:sldLayoutMkLst>
        </pc:sldLayoutChg>
        <pc:sldLayoutChg chg="add">
          <pc:chgData name="Jakob Ropers" userId="af606f355eda2c54" providerId="Windows Live" clId="Web-{2BFC674D-9C71-4B94-A7C3-BEF50151A845}" dt="2022-05-14T11:27:51.698" v="9"/>
          <pc:sldLayoutMkLst>
            <pc:docMk/>
            <pc:sldMasterMk cId="3488049966" sldId="2147483751"/>
            <pc:sldLayoutMk cId="4285963392" sldId="2147483746"/>
          </pc:sldLayoutMkLst>
        </pc:sldLayoutChg>
        <pc:sldLayoutChg chg="add">
          <pc:chgData name="Jakob Ropers" userId="af606f355eda2c54" providerId="Windows Live" clId="Web-{2BFC674D-9C71-4B94-A7C3-BEF50151A845}" dt="2022-05-14T11:27:51.698" v="9"/>
          <pc:sldLayoutMkLst>
            <pc:docMk/>
            <pc:sldMasterMk cId="3488049966" sldId="2147483751"/>
            <pc:sldLayoutMk cId="1147759343" sldId="2147483747"/>
          </pc:sldLayoutMkLst>
        </pc:sldLayoutChg>
        <pc:sldLayoutChg chg="add">
          <pc:chgData name="Jakob Ropers" userId="af606f355eda2c54" providerId="Windows Live" clId="Web-{2BFC674D-9C71-4B94-A7C3-BEF50151A845}" dt="2022-05-14T11:27:51.698" v="9"/>
          <pc:sldLayoutMkLst>
            <pc:docMk/>
            <pc:sldMasterMk cId="3488049966" sldId="2147483751"/>
            <pc:sldLayoutMk cId="2806666757" sldId="2147483748"/>
          </pc:sldLayoutMkLst>
        </pc:sldLayoutChg>
        <pc:sldLayoutChg chg="add">
          <pc:chgData name="Jakob Ropers" userId="af606f355eda2c54" providerId="Windows Live" clId="Web-{2BFC674D-9C71-4B94-A7C3-BEF50151A845}" dt="2022-05-14T11:27:51.698" v="9"/>
          <pc:sldLayoutMkLst>
            <pc:docMk/>
            <pc:sldMasterMk cId="3488049966" sldId="2147483751"/>
            <pc:sldLayoutMk cId="3126656381" sldId="2147483749"/>
          </pc:sldLayoutMkLst>
        </pc:sldLayoutChg>
        <pc:sldLayoutChg chg="add">
          <pc:chgData name="Jakob Ropers" userId="af606f355eda2c54" providerId="Windows Live" clId="Web-{2BFC674D-9C71-4B94-A7C3-BEF50151A845}" dt="2022-05-14T11:27:51.698" v="9"/>
          <pc:sldLayoutMkLst>
            <pc:docMk/>
            <pc:sldMasterMk cId="3488049966" sldId="2147483751"/>
            <pc:sldLayoutMk cId="2236891335" sldId="214748375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96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6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3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5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5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9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7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391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5/14/2022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49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BF1DCD9-4684-4B84-AD73-6652C8BA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 descr="Ein Bild, das Person enthält.&#10;&#10;Beschreibung automatisch generiert.">
            <a:extLst>
              <a:ext uri="{FF2B5EF4-FFF2-40B4-BE49-F238E27FC236}">
                <a16:creationId xmlns:a16="http://schemas.microsoft.com/office/drawing/2014/main" id="{E9774919-44DD-40D3-3AA8-57377FD47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"/>
          <a:stretch/>
        </p:blipFill>
        <p:spPr>
          <a:xfrm>
            <a:off x="20" y="10"/>
            <a:ext cx="12199237" cy="6857989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BE6A732-8124-4A59-8EC9-BF4A1648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2226538" y="-2233466"/>
            <a:ext cx="6858000" cy="11324929"/>
          </a:xfrm>
          <a:custGeom>
            <a:avLst/>
            <a:gdLst>
              <a:gd name="connsiteX0" fmla="*/ 0 w 6858000"/>
              <a:gd name="connsiteY0" fmla="*/ 9303227 h 11262142"/>
              <a:gd name="connsiteX1" fmla="*/ 0 w 6858000"/>
              <a:gd name="connsiteY1" fmla="*/ 6495555 h 11262142"/>
              <a:gd name="connsiteX2" fmla="*/ 1 w 6858000"/>
              <a:gd name="connsiteY2" fmla="*/ 6495555 h 11262142"/>
              <a:gd name="connsiteX3" fmla="*/ 1 w 6858000"/>
              <a:gd name="connsiteY3" fmla="*/ 0 h 11262142"/>
              <a:gd name="connsiteX4" fmla="*/ 6858000 w 6858000"/>
              <a:gd name="connsiteY4" fmla="*/ 6015407 h 11262142"/>
              <a:gd name="connsiteX5" fmla="*/ 6858000 w 6858000"/>
              <a:gd name="connsiteY5" fmla="*/ 8999698 h 11262142"/>
              <a:gd name="connsiteX6" fmla="*/ 6858000 w 6858000"/>
              <a:gd name="connsiteY6" fmla="*/ 11262142 h 11262142"/>
              <a:gd name="connsiteX7" fmla="*/ 1 w 6858000"/>
              <a:gd name="connsiteY7" fmla="*/ 11262142 h 11262142"/>
              <a:gd name="connsiteX8" fmla="*/ 1 w 6858000"/>
              <a:gd name="connsiteY8" fmla="*/ 9303227 h 1126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11262142">
                <a:moveTo>
                  <a:pt x="0" y="9303227"/>
                </a:moveTo>
                <a:lnTo>
                  <a:pt x="0" y="6495555"/>
                </a:lnTo>
                <a:lnTo>
                  <a:pt x="1" y="6495555"/>
                </a:lnTo>
                <a:lnTo>
                  <a:pt x="1" y="0"/>
                </a:lnTo>
                <a:lnTo>
                  <a:pt x="6858000" y="6015407"/>
                </a:lnTo>
                <a:lnTo>
                  <a:pt x="6858000" y="8999698"/>
                </a:lnTo>
                <a:lnTo>
                  <a:pt x="6858000" y="11262142"/>
                </a:lnTo>
                <a:lnTo>
                  <a:pt x="1" y="11262142"/>
                </a:lnTo>
                <a:lnTo>
                  <a:pt x="1" y="9303227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60890" y="1061686"/>
            <a:ext cx="8266139" cy="3793336"/>
          </a:xfrm>
        </p:spPr>
        <p:txBody>
          <a:bodyPr anchor="t">
            <a:normAutofit/>
          </a:bodyPr>
          <a:lstStyle/>
          <a:p>
            <a:r>
              <a:rPr lang="de-DE" sz="6600">
                <a:solidFill>
                  <a:srgbClr val="FFFFFF"/>
                </a:solidFill>
                <a:cs typeface="Calibri Light"/>
              </a:rPr>
              <a:t>Upcycling</a:t>
            </a:r>
            <a:endParaRPr lang="de-DE" sz="6600">
              <a:solidFill>
                <a:srgbClr val="FFFFFF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5453796"/>
            <a:ext cx="4264677" cy="732996"/>
          </a:xfrm>
        </p:spPr>
        <p:txBody>
          <a:bodyPr anchor="t">
            <a:normAutofit/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DAA6A4-1F42-460B-A500-921EEB4BC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60643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44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0" name="Straight Connector 46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48">
            <a:extLst>
              <a:ext uri="{FF2B5EF4-FFF2-40B4-BE49-F238E27FC236}">
                <a16:creationId xmlns:a16="http://schemas.microsoft.com/office/drawing/2014/main" id="{4E5B79A0-69AD-4CBD-897F-32C7A2BA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08B9EAD9-596A-042D-B59A-78AC74D2B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47" b="10248"/>
          <a:stretch/>
        </p:blipFill>
        <p:spPr>
          <a:xfrm>
            <a:off x="20" y="10"/>
            <a:ext cx="12199237" cy="6857989"/>
          </a:xfrm>
          <a:prstGeom prst="rect">
            <a:avLst/>
          </a:prstGeom>
        </p:spPr>
      </p:pic>
      <p:sp>
        <p:nvSpPr>
          <p:cNvPr id="62" name="Freeform: Shape 50">
            <a:extLst>
              <a:ext uri="{FF2B5EF4-FFF2-40B4-BE49-F238E27FC236}">
                <a16:creationId xmlns:a16="http://schemas.microsoft.com/office/drawing/2014/main" id="{3EE42C3D-9FF4-4A79-B1A6-8CD4E7A2F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2000" cy="6858000"/>
          </a:xfrm>
          <a:custGeom>
            <a:avLst/>
            <a:gdLst>
              <a:gd name="connsiteX0" fmla="*/ 4657775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12191999 w 12192000"/>
              <a:gd name="connsiteY4" fmla="*/ 1526601 h 6858000"/>
              <a:gd name="connsiteX5" fmla="*/ 7524745 w 12192000"/>
              <a:gd name="connsiteY5" fmla="*/ 6856911 h 6858000"/>
              <a:gd name="connsiteX6" fmla="*/ 12191999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53144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4657775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1526601"/>
                </a:lnTo>
                <a:lnTo>
                  <a:pt x="7524745" y="6856911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5314455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4B49B79-DAA3-A471-3941-572A48EF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210" y="1269997"/>
            <a:ext cx="6021979" cy="21590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800" cap="all" spc="300">
                <a:solidFill>
                  <a:srgbClr val="FFFFFF"/>
                </a:solidFill>
              </a:rPr>
              <a:t>Qu'est-ce que l'upcycling 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F96F67-C445-36A6-4588-0D44FBCFE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6324" y="5457967"/>
            <a:ext cx="5487170" cy="7249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>
                <a:solidFill>
                  <a:srgbClr val="FFFFFF"/>
                </a:solidFill>
              </a:rPr>
              <a:t>L'upcycling convertit les déchets ou les matériaux inutiles en nouveaux produits</a:t>
            </a:r>
          </a:p>
        </p:txBody>
      </p:sp>
      <p:cxnSp>
        <p:nvCxnSpPr>
          <p:cNvPr id="63" name="Straight Connector 52">
            <a:extLst>
              <a:ext uri="{FF2B5EF4-FFF2-40B4-BE49-F238E27FC236}">
                <a16:creationId xmlns:a16="http://schemas.microsoft.com/office/drawing/2014/main" id="{83B828B0-F33B-4806-9D53-69C862A4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30829" y="4903471"/>
            <a:ext cx="608729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1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3B97D3-3894-4963-90C5-4EAA66131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D95565-ADDC-6F52-AB86-23AB2B08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873" y="872935"/>
            <a:ext cx="5798126" cy="1360898"/>
          </a:xfrm>
        </p:spPr>
        <p:txBody>
          <a:bodyPr>
            <a:normAutofit/>
          </a:bodyPr>
          <a:lstStyle/>
          <a:p>
            <a:r>
              <a:rPr lang="fr" dirty="0">
                <a:latin typeface="Consolas"/>
              </a:rPr>
              <a:t>Étape 1</a:t>
            </a:r>
            <a:endParaRPr lang="de-DE" dirty="0"/>
          </a:p>
        </p:txBody>
      </p:sp>
      <p:pic>
        <p:nvPicPr>
          <p:cNvPr id="4" name="Grafik 4" descr="Ein Bild, das Kleidung, Hose, Person, aus Holz enthält.&#10;&#10;Beschreibung automatisch generiert.">
            <a:extLst>
              <a:ext uri="{FF2B5EF4-FFF2-40B4-BE49-F238E27FC236}">
                <a16:creationId xmlns:a16="http://schemas.microsoft.com/office/drawing/2014/main" id="{8E3B9C11-0012-0995-F98D-C757C6911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484" y="1410136"/>
            <a:ext cx="2975262" cy="396701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FC681A-6D94-E19C-65B3-F3CFF051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873" y="2332026"/>
            <a:ext cx="5798126" cy="3840174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dirty="0"/>
            </a:br>
            <a:r>
              <a:rPr lang="en-US" dirty="0">
                <a:ea typeface="+mn-lt"/>
                <a:cs typeface="+mn-lt"/>
              </a:rPr>
              <a:t>Ce </a:t>
            </a:r>
            <a:r>
              <a:rPr lang="en-US" dirty="0" err="1">
                <a:ea typeface="+mn-lt"/>
                <a:cs typeface="+mn-lt"/>
              </a:rPr>
              <a:t>pantalon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est</a:t>
            </a:r>
            <a:r>
              <a:rPr lang="en-US" dirty="0">
                <a:ea typeface="+mn-lt"/>
                <a:cs typeface="+mn-lt"/>
              </a:rPr>
              <a:t> trop petit pour </a:t>
            </a:r>
            <a:r>
              <a:rPr lang="en-US" dirty="0" err="1">
                <a:ea typeface="+mn-lt"/>
                <a:cs typeface="+mn-lt"/>
              </a:rPr>
              <a:t>moi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C'est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pourquoi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veux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faire un short.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3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3B97D3-3894-4963-90C5-4EAA66131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68158C-0AC9-B3D4-F50D-76EB529C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873" y="872935"/>
            <a:ext cx="5798126" cy="1360898"/>
          </a:xfrm>
        </p:spPr>
        <p:txBody>
          <a:bodyPr>
            <a:normAutofit/>
          </a:bodyPr>
          <a:lstStyle/>
          <a:p>
            <a:r>
              <a:rPr lang="fr" dirty="0">
                <a:latin typeface="Consolas"/>
              </a:rPr>
              <a:t>Étape 2</a:t>
            </a:r>
            <a:endParaRPr lang="de-DE" dirty="0"/>
          </a:p>
        </p:txBody>
      </p:sp>
      <p:pic>
        <p:nvPicPr>
          <p:cNvPr id="5" name="Grafik 2" descr="Ein Bild, das Kleidung, Hose, drinnen, Holz enthält.&#10;&#10;Beschreibung automatisch generiert.">
            <a:extLst>
              <a:ext uri="{FF2B5EF4-FFF2-40B4-BE49-F238E27FC236}">
                <a16:creationId xmlns:a16="http://schemas.microsoft.com/office/drawing/2014/main" id="{504170A0-EEE0-5534-1103-9ABDC406F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484" y="1410136"/>
            <a:ext cx="2975262" cy="3967016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C52575-33C4-2490-726F-96387734C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873" y="2332026"/>
            <a:ext cx="5798126" cy="38401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" dirty="0">
                <a:latin typeface="Consolas"/>
              </a:rPr>
              <a:t>Le pantalon est coupé au niveau de la ligne rouge</a:t>
            </a:r>
          </a:p>
          <a:p>
            <a:r>
              <a:rPr lang="fr" dirty="0">
                <a:latin typeface="Consolas"/>
              </a:rPr>
              <a:t>Maintenant nous avons des shorts</a:t>
            </a:r>
          </a:p>
        </p:txBody>
      </p:sp>
    </p:spTree>
    <p:extLst>
      <p:ext uri="{BB962C8B-B14F-4D97-AF65-F5344CB8AC3E}">
        <p14:creationId xmlns:p14="http://schemas.microsoft.com/office/powerpoint/2010/main" val="159086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AB4C5-0719-4E35-87CD-199EB59E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AD2284B-B8B7-4BE1-A9DE-32E5FCF7B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22C2AA-8826-B7FB-1C82-2103194D7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157" y="4661939"/>
            <a:ext cx="5946841" cy="1510261"/>
          </a:xfrm>
        </p:spPr>
        <p:txBody>
          <a:bodyPr anchor="b">
            <a:normAutofit/>
          </a:bodyPr>
          <a:lstStyle/>
          <a:p>
            <a:pPr algn="r"/>
            <a:r>
              <a:rPr lang="de-DE" dirty="0" err="1"/>
              <a:t>Étape</a:t>
            </a:r>
            <a:r>
              <a:rPr lang="de-DE" dirty="0"/>
              <a:t> 3</a:t>
            </a:r>
          </a:p>
        </p:txBody>
      </p:sp>
      <p:pic>
        <p:nvPicPr>
          <p:cNvPr id="4" name="Grafik 4" descr="Ein Bild, das Kleidung, Hose, Unterhose enthält.&#10;&#10;Beschreibung automatisch generiert.">
            <a:extLst>
              <a:ext uri="{FF2B5EF4-FFF2-40B4-BE49-F238E27FC236}">
                <a16:creationId xmlns:a16="http://schemas.microsoft.com/office/drawing/2014/main" id="{4753E8D7-CC73-58C5-56E0-D434E43F0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4" y="656421"/>
            <a:ext cx="4317562" cy="371310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0D97B5-2F63-61A4-B555-7F9F2659B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0427" y="1299753"/>
            <a:ext cx="3438573" cy="3122343"/>
          </a:xfrm>
        </p:spPr>
        <p:txBody>
          <a:bodyPr anchor="t">
            <a:normAutofit/>
          </a:bodyPr>
          <a:lstStyle/>
          <a:p>
            <a:r>
              <a:rPr lang="fr" dirty="0">
                <a:latin typeface="Consolas"/>
              </a:rPr>
              <a:t>Vous pouvez maintenant porter ce pantalon comme celui-ci</a:t>
            </a:r>
            <a:endParaRPr lang="en-US" dirty="0"/>
          </a:p>
          <a:p>
            <a:pPr algn="r"/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6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FA294778-47A8-4EEF-9689-F6964D44D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BD2A511A-065F-489D-9CF0-FEF36143A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531806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6F626582-88CC-4CA0-8BC6-94550FF9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17267" cy="6858000"/>
          </a:xfrm>
          <a:custGeom>
            <a:avLst/>
            <a:gdLst>
              <a:gd name="connsiteX0" fmla="*/ 0 w 11317267"/>
              <a:gd name="connsiteY0" fmla="*/ 0 h 6858000"/>
              <a:gd name="connsiteX1" fmla="*/ 11317267 w 11317267"/>
              <a:gd name="connsiteY1" fmla="*/ 0 h 6858000"/>
              <a:gd name="connsiteX2" fmla="*/ 5306679 w 11317267"/>
              <a:gd name="connsiteY2" fmla="*/ 6857996 h 6858000"/>
              <a:gd name="connsiteX3" fmla="*/ 5306677 w 11317267"/>
              <a:gd name="connsiteY3" fmla="*/ 6857998 h 6858000"/>
              <a:gd name="connsiteX4" fmla="*/ 5306675 w 11317267"/>
              <a:gd name="connsiteY4" fmla="*/ 6858000 h 6858000"/>
              <a:gd name="connsiteX5" fmla="*/ 0 w 1131726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7267" h="6858000">
                <a:moveTo>
                  <a:pt x="0" y="0"/>
                </a:moveTo>
                <a:lnTo>
                  <a:pt x="11317267" y="0"/>
                </a:lnTo>
                <a:lnTo>
                  <a:pt x="5306679" y="6857996"/>
                </a:lnTo>
                <a:cubicBezTo>
                  <a:pt x="5306679" y="6857997"/>
                  <a:pt x="5306677" y="6857997"/>
                  <a:pt x="5306677" y="6857998"/>
                </a:cubicBezTo>
                <a:lnTo>
                  <a:pt x="530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CEA78918-F068-8563-9A90-DE86A642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7"/>
            <a:ext cx="7492285" cy="1360898"/>
          </a:xfrm>
        </p:spPr>
        <p:txBody>
          <a:bodyPr>
            <a:normAutofit/>
          </a:bodyPr>
          <a:lstStyle/>
          <a:p>
            <a:r>
              <a:rPr lang="de-DE" dirty="0" err="1"/>
              <a:t>Étape</a:t>
            </a:r>
            <a:r>
              <a:rPr lang="de-DE" dirty="0"/>
              <a:t> 4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2A3C91B4-3E88-84DD-1667-EA56A3F64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332028"/>
            <a:ext cx="5115812" cy="36530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">
                <a:latin typeface="Consolas"/>
              </a:rPr>
              <a:t>Vous prenez des autocollants et vous les brodez sur le pantalon. Cela rend le pantalon moins uni.</a:t>
            </a:r>
            <a:endParaRPr lang="en-US"/>
          </a:p>
        </p:txBody>
      </p:sp>
      <p:pic>
        <p:nvPicPr>
          <p:cNvPr id="4" name="Grafik 4" descr="Ein Bild, das Kleidung, Boden, Hose, Unterhose enthält.&#10;&#10;Beschreibung automatisch generiert.">
            <a:extLst>
              <a:ext uri="{FF2B5EF4-FFF2-40B4-BE49-F238E27FC236}">
                <a16:creationId xmlns:a16="http://schemas.microsoft.com/office/drawing/2014/main" id="{FCEF9136-C097-22E2-2308-785ABEF7A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348" y="3428999"/>
            <a:ext cx="3077937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4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B07B087-CC73-4D22-8354-AE59CBE4F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A1A22B-8812-0CEE-8B9C-0356C446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83" y="3834333"/>
            <a:ext cx="3834457" cy="2337866"/>
          </a:xfrm>
        </p:spPr>
        <p:txBody>
          <a:bodyPr>
            <a:normAutofit/>
          </a:bodyPr>
          <a:lstStyle/>
          <a:p>
            <a:pPr algn="r"/>
            <a:r>
              <a:rPr lang="de-DE" dirty="0" err="1"/>
              <a:t>Étape</a:t>
            </a:r>
            <a:r>
              <a:rPr lang="de-DE" dirty="0"/>
              <a:t> 5</a:t>
            </a:r>
          </a:p>
        </p:txBody>
      </p:sp>
      <p:pic>
        <p:nvPicPr>
          <p:cNvPr id="4" name="Grafik 4" descr="Ein Bild, das Kleidung, Hose, Person, aus Holz enthält.&#10;&#10;Beschreibung automatisch generiert.">
            <a:extLst>
              <a:ext uri="{FF2B5EF4-FFF2-40B4-BE49-F238E27FC236}">
                <a16:creationId xmlns:a16="http://schemas.microsoft.com/office/drawing/2014/main" id="{15B5B8A5-FC81-B04F-C9D1-519AC3A09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07" r="-4" b="28838"/>
          <a:stretch/>
        </p:blipFill>
        <p:spPr>
          <a:xfrm>
            <a:off x="2552957" y="1193374"/>
            <a:ext cx="3381438" cy="2234142"/>
          </a:xfrm>
          <a:prstGeom prst="rect">
            <a:avLst/>
          </a:prstGeom>
        </p:spPr>
      </p:pic>
      <p:pic>
        <p:nvPicPr>
          <p:cNvPr id="5" name="Grafik 5" descr="Ein Bild, das Kleidung, Boden, Hose, Unterhose enthält.&#10;&#10;Beschreibung automatisch generiert.">
            <a:extLst>
              <a:ext uri="{FF2B5EF4-FFF2-40B4-BE49-F238E27FC236}">
                <a16:creationId xmlns:a16="http://schemas.microsoft.com/office/drawing/2014/main" id="{691C1327-26A6-3363-745E-F92DBACAC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99" r="5" b="8799"/>
          <a:stretch/>
        </p:blipFill>
        <p:spPr>
          <a:xfrm>
            <a:off x="6271330" y="1193373"/>
            <a:ext cx="3381438" cy="223414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1352EA-4D04-384A-DE1A-145F905EC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423" y="3834332"/>
            <a:ext cx="5754578" cy="2337867"/>
          </a:xfrm>
        </p:spPr>
        <p:txBody>
          <a:bodyPr anchor="ctr">
            <a:normAutofit/>
          </a:bodyPr>
          <a:lstStyle/>
          <a:p>
            <a:r>
              <a:rPr lang="fr" dirty="0">
                <a:latin typeface="Consolas"/>
              </a:rPr>
              <a:t>Vous pouvez porter le pantalon maintenant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8F29E6-F732-BE7D-2406-048ED65F4463}"/>
              </a:ext>
            </a:extLst>
          </p:cNvPr>
          <p:cNvSpPr txBox="1"/>
          <p:nvPr/>
        </p:nvSpPr>
        <p:spPr>
          <a:xfrm>
            <a:off x="3180347" y="56347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" dirty="0">
                <a:latin typeface="Arial"/>
                <a:cs typeface="Arial"/>
              </a:rPr>
              <a:t>Avant</a:t>
            </a:r>
            <a:endParaRPr lang="de-DE">
              <a:latin typeface="Arial"/>
              <a:cs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BDF02F5-B084-CFEE-EAD3-77D07D19E421}"/>
              </a:ext>
            </a:extLst>
          </p:cNvPr>
          <p:cNvSpPr txBox="1"/>
          <p:nvPr/>
        </p:nvSpPr>
        <p:spPr>
          <a:xfrm>
            <a:off x="6621880" y="56598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 err="1">
                <a:latin typeface="Arial"/>
                <a:cs typeface="Arial"/>
              </a:rPr>
              <a:t>Aprés</a:t>
            </a:r>
            <a:endParaRPr lang="de-DE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836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Ein Bild, das Text, Whiteboard enthält.&#10;&#10;Beschreibung automatisch generiert.">
            <a:extLst>
              <a:ext uri="{FF2B5EF4-FFF2-40B4-BE49-F238E27FC236}">
                <a16:creationId xmlns:a16="http://schemas.microsoft.com/office/drawing/2014/main" id="{F1A724A6-6F37-4AF5-59D6-1863F9D3C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170"/>
            <a:ext cx="12232105" cy="69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17550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RegattaVTI</vt:lpstr>
      <vt:lpstr>Upcycling</vt:lpstr>
      <vt:lpstr>Qu'est-ce que l'upcycling ?</vt:lpstr>
      <vt:lpstr>Étape 1</vt:lpstr>
      <vt:lpstr>Étape 2</vt:lpstr>
      <vt:lpstr>Étape 3</vt:lpstr>
      <vt:lpstr>Étape 4</vt:lpstr>
      <vt:lpstr>Étape 5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/>
  <cp:revision>83</cp:revision>
  <dcterms:created xsi:type="dcterms:W3CDTF">2022-05-14T11:20:05Z</dcterms:created>
  <dcterms:modified xsi:type="dcterms:W3CDTF">2022-05-14T13:19:51Z</dcterms:modified>
</cp:coreProperties>
</file>