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LA MIA MODA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Presentazione</a:t>
            </a:r>
            <a:r>
              <a:rPr lang="de-DE" dirty="0" smtClean="0"/>
              <a:t> di Daniel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865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LA MIA MODA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Quando</a:t>
            </a:r>
            <a:r>
              <a:rPr lang="de-DE" dirty="0" smtClean="0"/>
              <a:t> </a:t>
            </a:r>
            <a:r>
              <a:rPr lang="de-DE" dirty="0" err="1" smtClean="0"/>
              <a:t>ero</a:t>
            </a:r>
            <a:r>
              <a:rPr lang="de-DE" dirty="0" smtClean="0"/>
              <a:t> </a:t>
            </a:r>
            <a:r>
              <a:rPr lang="de-DE" dirty="0" err="1" smtClean="0"/>
              <a:t>picccolo</a:t>
            </a:r>
            <a:r>
              <a:rPr lang="de-DE" dirty="0" smtClean="0"/>
              <a:t>, </a:t>
            </a:r>
            <a:r>
              <a:rPr lang="de-DE" dirty="0" err="1" smtClean="0"/>
              <a:t>indossavo</a:t>
            </a:r>
            <a:r>
              <a:rPr lang="de-DE" dirty="0" smtClean="0"/>
              <a:t> sempre </a:t>
            </a:r>
            <a:r>
              <a:rPr lang="de-DE" dirty="0" err="1" smtClean="0"/>
              <a:t>salopette</a:t>
            </a:r>
            <a:r>
              <a:rPr lang="de-DE" dirty="0" smtClean="0"/>
              <a:t> e </a:t>
            </a:r>
            <a:r>
              <a:rPr lang="de-DE" dirty="0" err="1" smtClean="0"/>
              <a:t>magliette</a:t>
            </a:r>
            <a:r>
              <a:rPr lang="de-DE" dirty="0" smtClean="0"/>
              <a:t> </a:t>
            </a:r>
            <a:r>
              <a:rPr lang="de-DE" dirty="0" err="1" smtClean="0"/>
              <a:t>colorate</a:t>
            </a:r>
            <a:r>
              <a:rPr lang="de-DE" dirty="0" smtClean="0"/>
              <a:t>. </a:t>
            </a:r>
            <a:r>
              <a:rPr lang="de-DE" dirty="0" err="1" smtClean="0"/>
              <a:t>Quando</a:t>
            </a:r>
            <a:r>
              <a:rPr lang="de-DE" dirty="0" smtClean="0"/>
              <a:t> </a:t>
            </a:r>
            <a:r>
              <a:rPr lang="de-DE" dirty="0" err="1" smtClean="0"/>
              <a:t>andavo</a:t>
            </a:r>
            <a:r>
              <a:rPr lang="de-DE" dirty="0" smtClean="0"/>
              <a:t> alle </a:t>
            </a:r>
            <a:r>
              <a:rPr lang="de-DE" dirty="0" err="1" smtClean="0"/>
              <a:t>elementari</a:t>
            </a:r>
            <a:r>
              <a:rPr lang="de-DE" dirty="0" smtClean="0"/>
              <a:t>, </a:t>
            </a:r>
            <a:r>
              <a:rPr lang="de-DE" dirty="0" err="1" smtClean="0"/>
              <a:t>indossavo</a:t>
            </a:r>
            <a:r>
              <a:rPr lang="de-DE" dirty="0" smtClean="0"/>
              <a:t> </a:t>
            </a:r>
            <a:r>
              <a:rPr lang="de-DE" dirty="0" err="1" smtClean="0"/>
              <a:t>pantaloni</a:t>
            </a:r>
            <a:r>
              <a:rPr lang="de-DE" dirty="0" smtClean="0"/>
              <a:t> e </a:t>
            </a:r>
            <a:r>
              <a:rPr lang="de-DE" dirty="0" err="1" smtClean="0"/>
              <a:t>magliette</a:t>
            </a:r>
            <a:r>
              <a:rPr lang="de-DE" dirty="0" smtClean="0"/>
              <a:t> in </a:t>
            </a:r>
            <a:r>
              <a:rPr lang="de-DE" dirty="0" err="1" smtClean="0"/>
              <a:t>colori</a:t>
            </a:r>
            <a:r>
              <a:rPr lang="de-DE" dirty="0" smtClean="0"/>
              <a:t> </a:t>
            </a:r>
            <a:r>
              <a:rPr lang="de-DE" dirty="0" err="1" smtClean="0"/>
              <a:t>scuri</a:t>
            </a:r>
            <a:r>
              <a:rPr lang="de-DE" dirty="0" smtClean="0"/>
              <a:t>. </a:t>
            </a:r>
            <a:r>
              <a:rPr lang="de-DE" dirty="0" err="1" smtClean="0"/>
              <a:t>Quando</a:t>
            </a:r>
            <a:r>
              <a:rPr lang="de-DE" dirty="0" smtClean="0"/>
              <a:t> </a:t>
            </a:r>
            <a:r>
              <a:rPr lang="de-DE" dirty="0" err="1" smtClean="0"/>
              <a:t>sono</a:t>
            </a:r>
            <a:r>
              <a:rPr lang="de-DE" dirty="0" smtClean="0"/>
              <a:t> </a:t>
            </a:r>
            <a:r>
              <a:rPr lang="de-DE" dirty="0" err="1" smtClean="0"/>
              <a:t>passato</a:t>
            </a:r>
            <a:r>
              <a:rPr lang="de-DE" dirty="0" smtClean="0"/>
              <a:t> al </a:t>
            </a:r>
            <a:r>
              <a:rPr lang="de-DE" dirty="0" err="1" smtClean="0"/>
              <a:t>liceo</a:t>
            </a:r>
            <a:r>
              <a:rPr lang="de-DE" dirty="0" smtClean="0"/>
              <a:t>, ho </a:t>
            </a:r>
            <a:r>
              <a:rPr lang="de-DE" dirty="0" err="1" smtClean="0"/>
              <a:t>indossato</a:t>
            </a:r>
            <a:r>
              <a:rPr lang="de-DE" dirty="0" smtClean="0"/>
              <a:t> </a:t>
            </a:r>
            <a:r>
              <a:rPr lang="de-DE" dirty="0" err="1" smtClean="0"/>
              <a:t>camicie</a:t>
            </a:r>
            <a:r>
              <a:rPr lang="de-DE" dirty="0" smtClean="0"/>
              <a:t>. Ma </a:t>
            </a:r>
            <a:r>
              <a:rPr lang="de-DE" dirty="0" err="1" smtClean="0"/>
              <a:t>adesso</a:t>
            </a:r>
            <a:r>
              <a:rPr lang="de-DE" dirty="0" smtClean="0"/>
              <a:t> </a:t>
            </a:r>
            <a:r>
              <a:rPr lang="de-DE" dirty="0" err="1" smtClean="0"/>
              <a:t>sono</a:t>
            </a:r>
            <a:r>
              <a:rPr lang="de-DE" dirty="0" smtClean="0"/>
              <a:t> </a:t>
            </a:r>
            <a:r>
              <a:rPr lang="de-DE" dirty="0" err="1" smtClean="0"/>
              <a:t>sedici</a:t>
            </a:r>
            <a:r>
              <a:rPr lang="de-DE" dirty="0" smtClean="0"/>
              <a:t> </a:t>
            </a:r>
            <a:r>
              <a:rPr lang="de-DE" dirty="0" err="1" smtClean="0"/>
              <a:t>anni</a:t>
            </a:r>
            <a:r>
              <a:rPr lang="de-DE" dirty="0" smtClean="0"/>
              <a:t> e non mi </a:t>
            </a:r>
            <a:r>
              <a:rPr lang="de-DE" dirty="0" err="1" smtClean="0"/>
              <a:t>interessa</a:t>
            </a:r>
            <a:r>
              <a:rPr lang="de-DE" dirty="0" smtClean="0"/>
              <a:t> di più </a:t>
            </a:r>
            <a:r>
              <a:rPr lang="de-DE" dirty="0" err="1" smtClean="0"/>
              <a:t>che</a:t>
            </a:r>
            <a:r>
              <a:rPr lang="de-DE" dirty="0" smtClean="0"/>
              <a:t> </a:t>
            </a:r>
            <a:r>
              <a:rPr lang="de-DE" dirty="0" err="1" smtClean="0"/>
              <a:t>cosa</a:t>
            </a:r>
            <a:r>
              <a:rPr lang="de-DE" dirty="0" smtClean="0"/>
              <a:t> </a:t>
            </a:r>
            <a:r>
              <a:rPr lang="de-DE" dirty="0" err="1" smtClean="0"/>
              <a:t>indosso</a:t>
            </a:r>
            <a:r>
              <a:rPr lang="de-DE" dirty="0" smtClean="0"/>
              <a:t>. </a:t>
            </a:r>
            <a:r>
              <a:rPr lang="de-DE" dirty="0" err="1" smtClean="0"/>
              <a:t>Spesso</a:t>
            </a:r>
            <a:r>
              <a:rPr lang="de-DE" dirty="0" smtClean="0"/>
              <a:t> </a:t>
            </a:r>
            <a:r>
              <a:rPr lang="de-DE" dirty="0" err="1" smtClean="0"/>
              <a:t>indosso</a:t>
            </a:r>
            <a:r>
              <a:rPr lang="de-DE" dirty="0" smtClean="0"/>
              <a:t> </a:t>
            </a:r>
            <a:r>
              <a:rPr lang="de-DE" dirty="0" err="1" smtClean="0"/>
              <a:t>vestiti</a:t>
            </a:r>
            <a:r>
              <a:rPr lang="de-DE" dirty="0" smtClean="0"/>
              <a:t> </a:t>
            </a:r>
            <a:r>
              <a:rPr lang="de-DE" dirty="0" err="1" smtClean="0"/>
              <a:t>sportivi</a:t>
            </a:r>
            <a:r>
              <a:rPr lang="de-DE" dirty="0" smtClean="0"/>
              <a:t> </a:t>
            </a:r>
            <a:r>
              <a:rPr lang="de-DE" dirty="0" err="1" smtClean="0"/>
              <a:t>perché</a:t>
            </a:r>
            <a:r>
              <a:rPr lang="de-DE" dirty="0" smtClean="0"/>
              <a:t> </a:t>
            </a:r>
            <a:r>
              <a:rPr lang="de-DE" dirty="0" err="1" smtClean="0"/>
              <a:t>sono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ragazzo</a:t>
            </a:r>
            <a:r>
              <a:rPr lang="de-DE" dirty="0" smtClean="0"/>
              <a:t> </a:t>
            </a:r>
            <a:r>
              <a:rPr lang="de-DE" dirty="0" err="1" smtClean="0"/>
              <a:t>che</a:t>
            </a:r>
            <a:r>
              <a:rPr lang="de-DE" dirty="0" smtClean="0"/>
              <a:t> </a:t>
            </a:r>
            <a:r>
              <a:rPr lang="de-DE" dirty="0" err="1" smtClean="0"/>
              <a:t>amo</a:t>
            </a:r>
            <a:r>
              <a:rPr lang="de-DE" dirty="0" smtClean="0"/>
              <a:t> </a:t>
            </a:r>
            <a:r>
              <a:rPr lang="de-DE" dirty="0" err="1" smtClean="0"/>
              <a:t>lo</a:t>
            </a:r>
            <a:r>
              <a:rPr lang="de-DE" dirty="0" smtClean="0"/>
              <a:t> </a:t>
            </a:r>
            <a:r>
              <a:rPr lang="de-DE" dirty="0" err="1" smtClean="0"/>
              <a:t>sport</a:t>
            </a:r>
            <a:r>
              <a:rPr lang="de-DE" dirty="0" smtClean="0"/>
              <a:t> e </a:t>
            </a:r>
            <a:r>
              <a:rPr lang="de-DE" dirty="0" err="1" smtClean="0"/>
              <a:t>lo</a:t>
            </a:r>
            <a:r>
              <a:rPr lang="de-DE" dirty="0" smtClean="0"/>
              <a:t> </a:t>
            </a:r>
            <a:r>
              <a:rPr lang="de-DE" dirty="0" err="1" smtClean="0"/>
              <a:t>fai</a:t>
            </a:r>
            <a:r>
              <a:rPr lang="de-DE" dirty="0" smtClean="0"/>
              <a:t> </a:t>
            </a:r>
            <a:r>
              <a:rPr lang="de-DE" dirty="0" err="1" smtClean="0"/>
              <a:t>anche</a:t>
            </a:r>
            <a:r>
              <a:rPr lang="de-DE" dirty="0" smtClean="0"/>
              <a:t> </a:t>
            </a:r>
            <a:r>
              <a:rPr lang="de-DE" dirty="0" err="1" smtClean="0"/>
              <a:t>dopo</a:t>
            </a:r>
            <a:r>
              <a:rPr lang="de-DE" dirty="0" smtClean="0"/>
              <a:t> la </a:t>
            </a:r>
            <a:r>
              <a:rPr lang="de-DE" dirty="0" err="1" smtClean="0"/>
              <a:t>scuola</a:t>
            </a:r>
            <a:r>
              <a:rPr lang="de-DE" dirty="0" smtClean="0"/>
              <a:t>. Credo </a:t>
            </a:r>
            <a:r>
              <a:rPr lang="de-DE" dirty="0" err="1" smtClean="0"/>
              <a:t>che</a:t>
            </a:r>
            <a:r>
              <a:rPr lang="de-DE" dirty="0" smtClean="0"/>
              <a:t> </a:t>
            </a:r>
            <a:r>
              <a:rPr lang="de-DE" dirty="0" err="1" smtClean="0"/>
              <a:t>quando</a:t>
            </a:r>
            <a:r>
              <a:rPr lang="de-DE" dirty="0" smtClean="0"/>
              <a:t> </a:t>
            </a:r>
            <a:r>
              <a:rPr lang="de-DE" dirty="0" err="1" smtClean="0"/>
              <a:t>sarò</a:t>
            </a:r>
            <a:r>
              <a:rPr lang="de-DE" dirty="0" smtClean="0"/>
              <a:t> </a:t>
            </a:r>
            <a:r>
              <a:rPr lang="de-DE" dirty="0" err="1" smtClean="0"/>
              <a:t>adulto</a:t>
            </a:r>
            <a:r>
              <a:rPr lang="de-DE" dirty="0" smtClean="0"/>
              <a:t>, mi </a:t>
            </a:r>
            <a:r>
              <a:rPr lang="de-DE" dirty="0" err="1" smtClean="0"/>
              <a:t>prenderò</a:t>
            </a:r>
            <a:r>
              <a:rPr lang="de-DE" dirty="0" smtClean="0"/>
              <a:t> </a:t>
            </a:r>
            <a:r>
              <a:rPr lang="de-DE" dirty="0" err="1" smtClean="0"/>
              <a:t>cura</a:t>
            </a:r>
            <a:r>
              <a:rPr lang="de-DE" dirty="0" smtClean="0"/>
              <a:t> die </a:t>
            </a:r>
            <a:r>
              <a:rPr lang="de-DE" dirty="0" err="1" smtClean="0"/>
              <a:t>miei</a:t>
            </a:r>
            <a:r>
              <a:rPr lang="de-DE" dirty="0" smtClean="0"/>
              <a:t> </a:t>
            </a:r>
            <a:r>
              <a:rPr lang="de-DE" dirty="0" err="1" smtClean="0"/>
              <a:t>vestiti</a:t>
            </a:r>
            <a:r>
              <a:rPr lang="de-DE" dirty="0" smtClean="0"/>
              <a:t> e </a:t>
            </a:r>
            <a:r>
              <a:rPr lang="de-DE" dirty="0" err="1" smtClean="0"/>
              <a:t>indosserò</a:t>
            </a:r>
            <a:r>
              <a:rPr lang="de-DE" dirty="0" smtClean="0"/>
              <a:t> solo le </a:t>
            </a:r>
            <a:r>
              <a:rPr lang="de-DE" dirty="0" err="1" smtClean="0"/>
              <a:t>camicie</a:t>
            </a:r>
            <a:r>
              <a:rPr lang="de-DE" dirty="0" smtClean="0"/>
              <a:t> al </a:t>
            </a:r>
            <a:r>
              <a:rPr lang="de-DE" dirty="0" err="1" smtClean="0"/>
              <a:t>lavoro</a:t>
            </a:r>
            <a:r>
              <a:rPr lang="de-DE" dirty="0" smtClean="0"/>
              <a:t>. Ma </a:t>
            </a:r>
            <a:r>
              <a:rPr lang="de-DE" dirty="0" err="1" smtClean="0"/>
              <a:t>quando</a:t>
            </a:r>
            <a:r>
              <a:rPr lang="de-DE" dirty="0" smtClean="0"/>
              <a:t> </a:t>
            </a:r>
            <a:r>
              <a:rPr lang="de-DE" dirty="0" err="1" smtClean="0"/>
              <a:t>faccerò</a:t>
            </a:r>
            <a:r>
              <a:rPr lang="de-DE" dirty="0" smtClean="0"/>
              <a:t> </a:t>
            </a:r>
            <a:r>
              <a:rPr lang="de-DE" dirty="0" err="1" smtClean="0"/>
              <a:t>lo</a:t>
            </a:r>
            <a:r>
              <a:rPr lang="de-DE" dirty="0" smtClean="0"/>
              <a:t> </a:t>
            </a:r>
            <a:r>
              <a:rPr lang="de-DE" dirty="0" err="1" smtClean="0"/>
              <a:t>sport</a:t>
            </a:r>
            <a:r>
              <a:rPr lang="de-DE" dirty="0" smtClean="0"/>
              <a:t>, </a:t>
            </a:r>
            <a:r>
              <a:rPr lang="de-DE" dirty="0" err="1" smtClean="0"/>
              <a:t>indosserò</a:t>
            </a:r>
            <a:r>
              <a:rPr lang="de-DE" dirty="0" smtClean="0"/>
              <a:t> </a:t>
            </a:r>
            <a:r>
              <a:rPr lang="de-DE" dirty="0" err="1" smtClean="0"/>
              <a:t>vetsiti</a:t>
            </a:r>
            <a:r>
              <a:rPr lang="de-DE" dirty="0" smtClean="0"/>
              <a:t> </a:t>
            </a:r>
            <a:r>
              <a:rPr lang="de-DE" dirty="0" err="1" smtClean="0"/>
              <a:t>sportivi</a:t>
            </a:r>
            <a:r>
              <a:rPr lang="de-DE" smtClean="0"/>
              <a:t>.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7403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109</Words>
  <Application>Microsoft Office PowerPoint</Application>
  <PresentationFormat>Breitbild</PresentationFormat>
  <Paragraphs>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Organisch</vt:lpstr>
      <vt:lpstr>LA MIA MODA</vt:lpstr>
      <vt:lpstr>LA MIA MODA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MODA</dc:title>
  <dc:creator>Microsoft-Konto</dc:creator>
  <cp:lastModifiedBy>Microsoft-Konto</cp:lastModifiedBy>
  <cp:revision>4</cp:revision>
  <dcterms:created xsi:type="dcterms:W3CDTF">2022-04-30T06:42:04Z</dcterms:created>
  <dcterms:modified xsi:type="dcterms:W3CDTF">2022-04-30T07:36:45Z</dcterms:modified>
</cp:coreProperties>
</file>