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8" r:id="rId2"/>
    <p:sldId id="258" r:id="rId3"/>
    <p:sldId id="267" r:id="rId4"/>
    <p:sldId id="263" r:id="rId5"/>
    <p:sldId id="262" r:id="rId6"/>
    <p:sldId id="265" r:id="rId7"/>
    <p:sldId id="264" r:id="rId8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0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C501A07-E688-4CF1-8E08-8B438D2A0B8F}" type="datetime1">
              <a:rPr lang="de-DE" smtClean="0"/>
              <a:t>11.04.2022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BD94CE-C2A9-4FC8-94C8-ABF70F13FF45}" type="datetime1">
              <a:rPr lang="de-DE" smtClean="0"/>
              <a:t>11.04.2022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C0B30D-C07A-425B-A90C-BA7BEB19107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6453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5102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6799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4818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580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8812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499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A881B9-19E0-49EF-8560-B5C691F93E27}" type="datetime1">
              <a:rPr lang="de-DE" smtClean="0"/>
              <a:t>11.04.2022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D52CE9-A137-40C4-AF53-C8503F8923AD}" type="datetime1">
              <a:rPr lang="de-DE" smtClean="0"/>
              <a:t>11.04.2022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76EA77-7DA6-4D49-A449-A4B9DD490CC6}" type="datetime1">
              <a:rPr lang="de-DE" smtClean="0"/>
              <a:t>11.04.2022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6012B6-B01B-49AF-B22E-71EF69DB6A87}" type="datetime1">
              <a:rPr lang="de-DE" smtClean="0"/>
              <a:t>11.04.2022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69C093-F1D4-40E1-87E0-A2184244E644}" type="datetime1">
              <a:rPr lang="de-DE" smtClean="0"/>
              <a:t>11.04.2022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9E8F83-2014-42AE-8CFB-F78363706137}" type="datetime1">
              <a:rPr lang="de-DE" smtClean="0"/>
              <a:t>11.04.2022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285B3A-6D13-40FD-816B-F70DF7FCC81B}" type="datetime1">
              <a:rPr lang="de-DE" smtClean="0"/>
              <a:t>11.04.2022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3E1EB0-7F60-4976-A186-FFEC0B0E57AD}" type="datetime1">
              <a:rPr lang="de-DE" smtClean="0"/>
              <a:t>11.04.2022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8D6B3CE-894F-49AD-A6C3-F5DD7F93589A}" type="datetime1">
              <a:rPr lang="de-DE" smtClean="0"/>
              <a:t>11.04.2022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de-DE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Elisefont" panose="02000503000000000000" pitchFamily="2" charset="0"/>
              </a:rPr>
              <a:t>Mode de </a:t>
            </a:r>
            <a:r>
              <a:rPr lang="de-DE" u="sng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Elisefont" panose="02000503000000000000" pitchFamily="2" charset="0"/>
              </a:rPr>
              <a:t>demain</a:t>
            </a:r>
            <a:endParaRPr lang="de-DE" u="sng" dirty="0">
              <a:solidFill>
                <a:schemeClr val="accent1">
                  <a:lumMod val="60000"/>
                  <a:lumOff val="40000"/>
                </a:schemeClr>
              </a:solidFill>
              <a:latin typeface="Elisefont" panose="02000503000000000000" pitchFamily="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de-DE" dirty="0">
                <a:solidFill>
                  <a:schemeClr val="bg2">
                    <a:lumMod val="75000"/>
                  </a:schemeClr>
                </a:solidFill>
                <a:latin typeface="Elisefont" panose="02000503000000000000" pitchFamily="2" charset="0"/>
              </a:rPr>
              <a:t>Mode von Morgen</a:t>
            </a: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9219" y="335901"/>
            <a:ext cx="8686800" cy="1463040"/>
          </a:xfrm>
        </p:spPr>
        <p:txBody>
          <a:bodyPr rtlCol="0">
            <a:normAutofit/>
          </a:bodyPr>
          <a:lstStyle/>
          <a:p>
            <a:r>
              <a:rPr lang="de-DE" sz="5400" dirty="0">
                <a:latin typeface="Elisefont" panose="02000503000000000000" pitchFamily="2" charset="0"/>
              </a:rPr>
              <a:t>✧･ﾟ:</a:t>
            </a:r>
            <a:r>
              <a:rPr lang="de-DE" sz="5400" u="sng" dirty="0" err="1">
                <a:latin typeface="Elisefont" panose="02000503000000000000" pitchFamily="2" charset="0"/>
              </a:rPr>
              <a:t>Les</a:t>
            </a:r>
            <a:r>
              <a:rPr lang="de-DE" sz="5400" u="sng" dirty="0">
                <a:latin typeface="Elisefont" panose="02000503000000000000" pitchFamily="2" charset="0"/>
              </a:rPr>
              <a:t> </a:t>
            </a:r>
            <a:r>
              <a:rPr lang="de-DE" sz="5400" u="sng" dirty="0" err="1">
                <a:latin typeface="Elisefont" panose="02000503000000000000" pitchFamily="2" charset="0"/>
              </a:rPr>
              <a:t>sujets</a:t>
            </a:r>
            <a:r>
              <a:rPr lang="de-DE" sz="5400" dirty="0">
                <a:latin typeface="Elisefont" panose="02000503000000000000" pitchFamily="2" charset="0"/>
              </a:rPr>
              <a:t>:･ﾟ✧. ﾟ .✧ ﾟ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>
          <a:xfrm>
            <a:off x="2942253" y="2224153"/>
            <a:ext cx="8923114" cy="4297946"/>
          </a:xfrm>
        </p:spPr>
        <p:txBody>
          <a:bodyPr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Elisefont" panose="02000503000000000000" pitchFamily="2" charset="0"/>
              </a:rPr>
              <a:t>C’est Multifonctionnel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Elisefont" panose="02000503000000000000" pitchFamily="2" charset="0"/>
              </a:rPr>
              <a:t>Tissus </a:t>
            </a:r>
            <a:r>
              <a:rPr lang="fr-FR" sz="2800" b="1" dirty="0">
                <a:latin typeface="Elisefont" panose="02000503000000000000" pitchFamily="2" charset="0"/>
              </a:rPr>
              <a:t>é</a:t>
            </a:r>
            <a:r>
              <a:rPr lang="fr-FR" sz="2800" dirty="0">
                <a:latin typeface="Elisefont" panose="02000503000000000000" pitchFamily="2" charset="0"/>
              </a:rPr>
              <a:t>cologiques pour toujours    mais lequel?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Elisefont" panose="02000503000000000000" pitchFamily="2" charset="0"/>
              </a:rPr>
              <a:t>V</a:t>
            </a:r>
            <a:r>
              <a:rPr lang="fr-FR" sz="2800" b="1" dirty="0">
                <a:latin typeface="Elisefont" panose="02000503000000000000" pitchFamily="2" charset="0"/>
              </a:rPr>
              <a:t>ê</a:t>
            </a:r>
            <a:r>
              <a:rPr lang="fr-FR" sz="2800" dirty="0">
                <a:latin typeface="Elisefont" panose="02000503000000000000" pitchFamily="2" charset="0"/>
              </a:rPr>
              <a:t>tements futuristes adapt</a:t>
            </a:r>
            <a:r>
              <a:rPr lang="fr-FR" sz="2800" b="1" dirty="0">
                <a:latin typeface="Elisefont" panose="02000503000000000000" pitchFamily="2" charset="0"/>
              </a:rPr>
              <a:t>é</a:t>
            </a:r>
            <a:r>
              <a:rPr lang="fr-FR" sz="2800" dirty="0">
                <a:latin typeface="Elisefont" panose="02000503000000000000" pitchFamily="2" charset="0"/>
              </a:rPr>
              <a:t>s </a:t>
            </a:r>
            <a:r>
              <a:rPr lang="fr-FR" sz="2800" b="1" dirty="0">
                <a:latin typeface="Elisefont" panose="02000503000000000000" pitchFamily="2" charset="0"/>
              </a:rPr>
              <a:t>à</a:t>
            </a:r>
            <a:r>
              <a:rPr lang="fr-FR" sz="2800" dirty="0">
                <a:latin typeface="Elisefont" panose="02000503000000000000" pitchFamily="2" charset="0"/>
              </a:rPr>
              <a:t> l'avenir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Elisefont" panose="02000503000000000000" pitchFamily="2" charset="0"/>
              </a:rPr>
              <a:t>Autres notes</a:t>
            </a:r>
          </a:p>
          <a:p>
            <a:endParaRPr lang="fr-FR" sz="2800" dirty="0">
              <a:latin typeface="Elisefont" panose="02000503000000000000" pitchFamily="2" charset="0"/>
            </a:endParaRPr>
          </a:p>
          <a:p>
            <a:endParaRPr lang="fr-FR" sz="2800" dirty="0">
              <a:latin typeface="Elisefont" panose="02000503000000000000" pitchFamily="2" charset="0"/>
            </a:endParaRPr>
          </a:p>
          <a:p>
            <a:endParaRPr lang="de-DE" dirty="0">
              <a:latin typeface="Elisefont" panose="02000503000000000000" pitchFamily="2" charset="0"/>
            </a:endParaRP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0FFA1BE8-B8E4-42BD-B251-E3D83CE1EB74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3" b="5823"/>
          <a:stretch>
            <a:fillRect/>
          </a:stretch>
        </p:blipFill>
        <p:spPr>
          <a:xfrm>
            <a:off x="6400800" y="3307174"/>
            <a:ext cx="4121150" cy="3640137"/>
          </a:xfr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A93A71A9-AA8C-443E-8132-328F17C80011}"/>
              </a:ext>
            </a:extLst>
          </p:cNvPr>
          <p:cNvCxnSpPr>
            <a:cxnSpLocks/>
          </p:cNvCxnSpPr>
          <p:nvPr/>
        </p:nvCxnSpPr>
        <p:spPr>
          <a:xfrm>
            <a:off x="8033657" y="2822509"/>
            <a:ext cx="1679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>
            <a:extLst>
              <a:ext uri="{FF2B5EF4-FFF2-40B4-BE49-F238E27FC236}">
                <a16:creationId xmlns:a16="http://schemas.microsoft.com/office/drawing/2014/main" id="{F81F8767-73CF-467B-82A6-7FAB0D6A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5847" y="0"/>
            <a:ext cx="3951626" cy="1682885"/>
          </a:xfrm>
        </p:spPr>
        <p:txBody>
          <a:bodyPr>
            <a:normAutofit fontScale="90000"/>
          </a:bodyPr>
          <a:lstStyle/>
          <a:p>
            <a:r>
              <a:rPr lang="de-DE" u="sng" dirty="0" err="1">
                <a:latin typeface="Elisefont" panose="02000503000000000000" pitchFamily="2" charset="0"/>
              </a:rPr>
              <a:t>Les</a:t>
            </a:r>
            <a:r>
              <a:rPr lang="de-DE" u="sng" dirty="0">
                <a:latin typeface="Elisefont" panose="02000503000000000000" pitchFamily="2" charset="0"/>
              </a:rPr>
              <a:t> :･ﾟ</a:t>
            </a:r>
            <a:r>
              <a:rPr lang="de-DE" u="sng" dirty="0" err="1">
                <a:latin typeface="Elisefont" panose="02000503000000000000" pitchFamily="2" charset="0"/>
              </a:rPr>
              <a:t>multifonctionnels</a:t>
            </a:r>
            <a:endParaRPr lang="de-DE" u="sng" dirty="0">
              <a:latin typeface="Elisefont" panose="02000503000000000000" pitchFamily="2" charset="0"/>
            </a:endParaRP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AD0C53D8-4B8E-4CA4-9994-A1DC2C279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26113" y="1998041"/>
            <a:ext cx="3951625" cy="411351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dirty="0" err="1">
                <a:latin typeface="Elisefont" panose="02000503000000000000" pitchFamily="2" charset="0"/>
              </a:rPr>
              <a:t>V</a:t>
            </a:r>
            <a:r>
              <a:rPr lang="de-DE" sz="3200" b="1" dirty="0" err="1">
                <a:latin typeface="Elisefont" panose="02000503000000000000" pitchFamily="2" charset="0"/>
              </a:rPr>
              <a:t>ê</a:t>
            </a:r>
            <a:r>
              <a:rPr lang="de-DE" sz="3200" dirty="0" err="1">
                <a:latin typeface="Elisefont" panose="02000503000000000000" pitchFamily="2" charset="0"/>
              </a:rPr>
              <a:t>tements</a:t>
            </a:r>
            <a:r>
              <a:rPr lang="de-DE" sz="3200" dirty="0">
                <a:latin typeface="Elisefont" panose="02000503000000000000" pitchFamily="2" charset="0"/>
              </a:rPr>
              <a:t> </a:t>
            </a:r>
            <a:r>
              <a:rPr lang="de-DE" sz="3200" dirty="0"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de-DE" sz="3200" dirty="0">
                <a:latin typeface="Elisefont" panose="02000503000000000000" pitchFamily="2" charset="0"/>
              </a:rPr>
              <a:t> en </a:t>
            </a:r>
            <a:r>
              <a:rPr lang="de-DE" sz="3200" dirty="0"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 dirty="0">
                <a:latin typeface="Elisefont" panose="02000503000000000000" pitchFamily="2" charset="0"/>
                <a:cs typeface="Aharoni" panose="02010803020104030203" pitchFamily="2" charset="-79"/>
              </a:rPr>
              <a:t>Pratique pour les d</a:t>
            </a:r>
            <a:r>
              <a:rPr lang="fr-FR" sz="3200" b="1" dirty="0">
                <a:latin typeface="Elisefont" panose="02000503000000000000" pitchFamily="2" charset="0"/>
                <a:cs typeface="Aharoni" panose="02010803020104030203" pitchFamily="2" charset="-79"/>
              </a:rPr>
              <a:t>é</a:t>
            </a:r>
            <a:r>
              <a:rPr lang="fr-FR" sz="3200" dirty="0">
                <a:latin typeface="Elisefont" panose="02000503000000000000" pitchFamily="2" charset="0"/>
                <a:cs typeface="Aharoni" panose="02010803020104030203" pitchFamily="2" charset="-79"/>
              </a:rPr>
              <a:t>placements et la maison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dirty="0" err="1">
                <a:latin typeface="Elisefont" panose="02000503000000000000" pitchFamily="2" charset="0"/>
                <a:cs typeface="Aharoni" panose="02010803020104030203" pitchFamily="2" charset="-79"/>
              </a:rPr>
              <a:t>transformation</a:t>
            </a:r>
            <a:r>
              <a:rPr lang="de-DE" sz="3200" dirty="0">
                <a:latin typeface="Elisefont" panose="02000503000000000000" pitchFamily="2" charset="0"/>
                <a:cs typeface="Aharoni" panose="02010803020104030203" pitchFamily="2" charset="-79"/>
              </a:rPr>
              <a:t> simple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dirty="0" err="1">
                <a:latin typeface="Elisefont" panose="02000503000000000000" pitchFamily="2" charset="0"/>
                <a:cs typeface="Aharoni" panose="02010803020104030203" pitchFamily="2" charset="-79"/>
              </a:rPr>
              <a:t>Tres</a:t>
            </a:r>
            <a:r>
              <a:rPr lang="de-DE" sz="3200" dirty="0">
                <a:latin typeface="Elisefont" panose="02000503000000000000" pitchFamily="2" charset="0"/>
                <a:cs typeface="Aharoni" panose="02010803020104030203" pitchFamily="2" charset="-79"/>
              </a:rPr>
              <a:t> chic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dirty="0" err="1">
                <a:latin typeface="Elisefont" panose="02000503000000000000" pitchFamily="2" charset="0"/>
                <a:cs typeface="Aharoni" panose="02010803020104030203" pitchFamily="2" charset="-79"/>
              </a:rPr>
              <a:t>Respectueux</a:t>
            </a:r>
            <a:r>
              <a:rPr lang="de-DE" sz="3200" dirty="0">
                <a:latin typeface="Elisefont" panose="02000503000000000000" pitchFamily="2" charset="0"/>
                <a:cs typeface="Aharoni" panose="02010803020104030203" pitchFamily="2" charset="-79"/>
              </a:rPr>
              <a:t> de </a:t>
            </a:r>
            <a:r>
              <a:rPr lang="de-DE" sz="3200" dirty="0" err="1">
                <a:latin typeface="Elisefont" panose="02000503000000000000" pitchFamily="2" charset="0"/>
                <a:cs typeface="Aharoni" panose="02010803020104030203" pitchFamily="2" charset="-79"/>
              </a:rPr>
              <a:t>l'environnement</a:t>
            </a:r>
            <a:endParaRPr lang="de-DE" sz="3200" dirty="0">
              <a:latin typeface="Elisefont" panose="02000503000000000000" pitchFamily="2" charset="0"/>
              <a:cs typeface="Aharoni" panose="02010803020104030203" pitchFamily="2" charset="-79"/>
            </a:endParaRPr>
          </a:p>
        </p:txBody>
      </p:sp>
      <p:pic>
        <p:nvPicPr>
          <p:cNvPr id="24" name="Inhaltsplatzhalter 23">
            <a:extLst>
              <a:ext uri="{FF2B5EF4-FFF2-40B4-BE49-F238E27FC236}">
                <a16:creationId xmlns:a16="http://schemas.microsoft.com/office/drawing/2014/main" id="{C489A42F-AE86-4EC4-8719-DA8FA1AA13D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" y="516731"/>
            <a:ext cx="7762875" cy="5824538"/>
          </a:xfrm>
        </p:spPr>
      </p:pic>
    </p:spTree>
    <p:extLst>
      <p:ext uri="{BB962C8B-B14F-4D97-AF65-F5344CB8AC3E}">
        <p14:creationId xmlns:p14="http://schemas.microsoft.com/office/powerpoint/2010/main" val="408074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3919979" cy="118872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sz="4800" u="sng" dirty="0">
                <a:latin typeface="Elisefont" panose="02000503000000000000" pitchFamily="2" charset="0"/>
              </a:rPr>
              <a:t>De quoi sont faits les textiles ?</a:t>
            </a:r>
            <a:endParaRPr lang="de-DE" sz="4800" u="sng" dirty="0">
              <a:latin typeface="Elisefont" panose="02000503000000000000" pitchFamily="2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5303A12-3CF9-4127-B92B-4C93AEC78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58" y="2347851"/>
            <a:ext cx="4632881" cy="258236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 err="1">
                <a:latin typeface="Elisefont" panose="02000503000000000000" pitchFamily="2" charset="0"/>
              </a:rPr>
              <a:t>Les</a:t>
            </a:r>
            <a:r>
              <a:rPr lang="de-DE" sz="3200" dirty="0">
                <a:latin typeface="Elisefont" panose="02000503000000000000" pitchFamily="2" charset="0"/>
              </a:rPr>
              <a:t> </a:t>
            </a:r>
            <a:r>
              <a:rPr lang="de-DE" sz="3200" dirty="0" err="1">
                <a:latin typeface="Elisefont" panose="02000503000000000000" pitchFamily="2" charset="0"/>
              </a:rPr>
              <a:t>Fruits</a:t>
            </a:r>
            <a:endParaRPr lang="de-DE" sz="3200" dirty="0">
              <a:latin typeface="Elisefont" panose="020005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latin typeface="Elisefont" panose="02000503000000000000" pitchFamily="2" charset="0"/>
              </a:rPr>
              <a:t>Plante de </a:t>
            </a:r>
            <a:r>
              <a:rPr lang="de-DE" sz="3200" dirty="0" err="1">
                <a:latin typeface="Elisefont" panose="02000503000000000000" pitchFamily="2" charset="0"/>
              </a:rPr>
              <a:t>coton</a:t>
            </a:r>
            <a:endParaRPr lang="de-DE" sz="3200" dirty="0">
              <a:latin typeface="Elisefont" panose="020005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latin typeface="Elisefont" panose="02000503000000000000" pitchFamily="2" charset="0"/>
              </a:rPr>
              <a:t>Bois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latin typeface="Elisefont" panose="02000503000000000000" pitchFamily="2" charset="0"/>
              </a:rPr>
              <a:t>Plantes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>
                <a:latin typeface="Elisefont" panose="02000503000000000000" pitchFamily="2" charset="0"/>
              </a:rPr>
              <a:t>tout ce qui est recyclable</a:t>
            </a:r>
            <a:endParaRPr lang="de-DE" sz="3200" dirty="0">
              <a:latin typeface="Elisefont" panose="02000503000000000000" pitchFamily="2" charset="0"/>
            </a:endParaRPr>
          </a:p>
        </p:txBody>
      </p:sp>
      <p:pic>
        <p:nvPicPr>
          <p:cNvPr id="10" name="Bildplatzhalter 9" descr="Ein Bild, das Blume, Pflanze, farbig enthält.&#10;&#10;Automatisch generierte Beschreibung">
            <a:extLst>
              <a:ext uri="{FF2B5EF4-FFF2-40B4-BE49-F238E27FC236}">
                <a16:creationId xmlns:a16="http://schemas.microsoft.com/office/drawing/2014/main" id="{7EA5EBEE-0E53-474A-A3C4-AD629BE87A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25" y="0"/>
            <a:ext cx="8433268" cy="6858000"/>
          </a:xfrm>
        </p:spPr>
      </p:pic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320A4EFC-4E06-4498-BFDB-098FE9201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051878"/>
            <a:ext cx="4800600" cy="3662263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30839" y="-189243"/>
            <a:ext cx="8730321" cy="1547410"/>
          </a:xfrm>
        </p:spPr>
        <p:txBody>
          <a:bodyPr rtlCol="0">
            <a:normAutofit/>
          </a:bodyPr>
          <a:lstStyle/>
          <a:p>
            <a:pPr rtl="0"/>
            <a:r>
              <a:rPr lang="de-DE" sz="5400" u="sng" dirty="0">
                <a:latin typeface="Elisefont" panose="02000503000000000000" pitchFamily="2" charset="0"/>
              </a:rPr>
              <a:t>✧:･ﾟ✧</a:t>
            </a:r>
            <a:r>
              <a:rPr lang="de-DE" sz="5400" u="sng" dirty="0" err="1">
                <a:latin typeface="Elisefont" panose="02000503000000000000" pitchFamily="2" charset="0"/>
              </a:rPr>
              <a:t>Raisons</a:t>
            </a:r>
            <a:r>
              <a:rPr lang="de-DE" sz="5400" u="sng" dirty="0">
                <a:latin typeface="Elisefont" panose="02000503000000000000" pitchFamily="2" charset="0"/>
              </a:rPr>
              <a:t> </a:t>
            </a:r>
            <a:r>
              <a:rPr lang="de-DE" sz="5400" u="sng" dirty="0" err="1">
                <a:latin typeface="Elisefont" panose="02000503000000000000" pitchFamily="2" charset="0"/>
              </a:rPr>
              <a:t>futures</a:t>
            </a:r>
            <a:r>
              <a:rPr lang="de-DE" sz="5400" u="sng" dirty="0">
                <a:latin typeface="Elisefont" panose="02000503000000000000" pitchFamily="2" charset="0"/>
              </a:rPr>
              <a:t> ✧:･ﾟ✧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789D4895-6C44-40AC-BCA5-58DD28914A0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57" b="43357"/>
          <a:stretch/>
        </p:blipFill>
        <p:spPr>
          <a:xfrm>
            <a:off x="-146115" y="5256391"/>
            <a:ext cx="16342668" cy="1177047"/>
          </a:xfrm>
        </p:spPr>
      </p:pic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1159497" y="1706252"/>
            <a:ext cx="9464511" cy="3148552"/>
          </a:xfrm>
        </p:spPr>
        <p:txBody>
          <a:bodyPr rtlCol="0">
            <a:normAutofit fontScale="85000" lnSpcReduction="10000"/>
          </a:bodyPr>
          <a:lstStyle/>
          <a:p>
            <a:pPr marL="342900" indent="-342900" algn="ctr" rtl="0">
              <a:buFont typeface="Arial" panose="020B0604020202020204" pitchFamily="34" charset="0"/>
              <a:buChar char="•"/>
            </a:pPr>
            <a:r>
              <a:rPr lang="fr-FR" sz="3600" dirty="0">
                <a:latin typeface="Elisefont" panose="02000503000000000000" pitchFamily="2" charset="0"/>
              </a:rPr>
              <a:t>pas de travail inhumain et d</a:t>
            </a:r>
            <a:r>
              <a:rPr lang="fr-FR" sz="3600" b="1" dirty="0">
                <a:latin typeface="Elisefont" panose="02000503000000000000" pitchFamily="2" charset="0"/>
              </a:rPr>
              <a:t>é</a:t>
            </a:r>
            <a:r>
              <a:rPr lang="fr-FR" sz="3600" dirty="0">
                <a:latin typeface="Elisefont" panose="02000503000000000000" pitchFamily="2" charset="0"/>
              </a:rPr>
              <a:t>loyal dans les pays pauvres</a:t>
            </a:r>
          </a:p>
          <a:p>
            <a:pPr marL="342900" indent="-342900" algn="ctr" rtl="0">
              <a:buFont typeface="Arial" panose="020B0604020202020204" pitchFamily="34" charset="0"/>
              <a:buChar char="•"/>
            </a:pPr>
            <a:r>
              <a:rPr lang="de-DE" sz="3600" dirty="0" err="1">
                <a:latin typeface="Elisefont" panose="02000503000000000000" pitchFamily="2" charset="0"/>
              </a:rPr>
              <a:t>R</a:t>
            </a:r>
            <a:r>
              <a:rPr lang="de-DE" sz="3600" b="1" dirty="0" err="1">
                <a:latin typeface="Elisefont" panose="02000503000000000000" pitchFamily="2" charset="0"/>
              </a:rPr>
              <a:t>é</a:t>
            </a:r>
            <a:r>
              <a:rPr lang="de-DE" sz="3600" dirty="0" err="1">
                <a:latin typeface="Elisefont" panose="02000503000000000000" pitchFamily="2" charset="0"/>
              </a:rPr>
              <a:t>chauffement</a:t>
            </a:r>
            <a:r>
              <a:rPr lang="de-DE" sz="3600" dirty="0">
                <a:latin typeface="Elisefont" panose="02000503000000000000" pitchFamily="2" charset="0"/>
              </a:rPr>
              <a:t> </a:t>
            </a:r>
            <a:r>
              <a:rPr lang="de-DE" sz="3600" dirty="0" err="1">
                <a:latin typeface="Elisefont" panose="02000503000000000000" pitchFamily="2" charset="0"/>
              </a:rPr>
              <a:t>climatique</a:t>
            </a:r>
            <a:endParaRPr lang="de-DE" sz="3600" dirty="0">
              <a:latin typeface="Elisefont" panose="02000503000000000000" pitchFamily="2" charset="0"/>
            </a:endParaRPr>
          </a:p>
          <a:p>
            <a:pPr marL="342900" indent="-342900" algn="ctr" rtl="0">
              <a:buFont typeface="Arial" panose="020B0604020202020204" pitchFamily="34" charset="0"/>
              <a:buChar char="•"/>
            </a:pPr>
            <a:r>
              <a:rPr lang="de-DE" sz="3600" dirty="0" err="1">
                <a:latin typeface="Elisefont" panose="02000503000000000000" pitchFamily="2" charset="0"/>
              </a:rPr>
              <a:t>conditions</a:t>
            </a:r>
            <a:r>
              <a:rPr lang="de-DE" sz="3600" dirty="0">
                <a:latin typeface="Elisefont" panose="02000503000000000000" pitchFamily="2" charset="0"/>
              </a:rPr>
              <a:t> </a:t>
            </a:r>
            <a:r>
              <a:rPr lang="de-DE" sz="3600" dirty="0" err="1">
                <a:latin typeface="Elisefont" panose="02000503000000000000" pitchFamily="2" charset="0"/>
              </a:rPr>
              <a:t>m</a:t>
            </a:r>
            <a:r>
              <a:rPr lang="de-DE" sz="3600" b="1" dirty="0" err="1">
                <a:latin typeface="Elisefont" panose="02000503000000000000" pitchFamily="2" charset="0"/>
              </a:rPr>
              <a:t>é</a:t>
            </a:r>
            <a:r>
              <a:rPr lang="de-DE" sz="3600" dirty="0" err="1">
                <a:latin typeface="Elisefont" panose="02000503000000000000" pitchFamily="2" charset="0"/>
              </a:rPr>
              <a:t>t</a:t>
            </a:r>
            <a:r>
              <a:rPr lang="de-DE" sz="3600" b="1" dirty="0" err="1">
                <a:latin typeface="Elisefont" panose="02000503000000000000" pitchFamily="2" charset="0"/>
              </a:rPr>
              <a:t>é</a:t>
            </a:r>
            <a:r>
              <a:rPr lang="de-DE" sz="3600" dirty="0" err="1">
                <a:latin typeface="Elisefont" panose="02000503000000000000" pitchFamily="2" charset="0"/>
              </a:rPr>
              <a:t>o</a:t>
            </a:r>
            <a:r>
              <a:rPr lang="de-DE" sz="3600" dirty="0">
                <a:latin typeface="Elisefont" panose="02000503000000000000" pitchFamily="2" charset="0"/>
              </a:rPr>
              <a:t> </a:t>
            </a:r>
            <a:r>
              <a:rPr lang="de-DE" sz="3600" dirty="0" err="1">
                <a:latin typeface="Elisefont" panose="02000503000000000000" pitchFamily="2" charset="0"/>
              </a:rPr>
              <a:t>irr</a:t>
            </a:r>
            <a:r>
              <a:rPr lang="de-DE" sz="3600" b="1" dirty="0" err="1">
                <a:latin typeface="Elisefont" panose="02000503000000000000" pitchFamily="2" charset="0"/>
              </a:rPr>
              <a:t>é</a:t>
            </a:r>
            <a:r>
              <a:rPr lang="de-DE" sz="3600" dirty="0" err="1">
                <a:latin typeface="Elisefont" panose="02000503000000000000" pitchFamily="2" charset="0"/>
              </a:rPr>
              <a:t>guli</a:t>
            </a:r>
            <a:r>
              <a:rPr lang="de-DE" sz="3600" b="1" dirty="0" err="1">
                <a:latin typeface="Elisefont" panose="02000503000000000000" pitchFamily="2" charset="0"/>
              </a:rPr>
              <a:t>è</a:t>
            </a:r>
            <a:r>
              <a:rPr lang="de-DE" sz="3600" dirty="0" err="1">
                <a:latin typeface="Elisefont" panose="02000503000000000000" pitchFamily="2" charset="0"/>
              </a:rPr>
              <a:t>res</a:t>
            </a:r>
            <a:endParaRPr lang="de-DE" sz="3600" dirty="0">
              <a:latin typeface="Elisefont" panose="02000503000000000000" pitchFamily="2" charset="0"/>
            </a:endParaRPr>
          </a:p>
          <a:p>
            <a:pPr marL="342900" indent="-342900" algn="ctr" rtl="0">
              <a:buFont typeface="Arial" panose="020B0604020202020204" pitchFamily="34" charset="0"/>
              <a:buChar char="•"/>
            </a:pPr>
            <a:r>
              <a:rPr lang="de-DE" sz="3600" dirty="0" err="1">
                <a:latin typeface="Elisefont" panose="02000503000000000000" pitchFamily="2" charset="0"/>
              </a:rPr>
              <a:t>fabrication</a:t>
            </a:r>
            <a:r>
              <a:rPr lang="de-DE" sz="3600" dirty="0">
                <a:latin typeface="Elisefont" panose="02000503000000000000" pitchFamily="2" charset="0"/>
              </a:rPr>
              <a:t> rapide</a:t>
            </a:r>
          </a:p>
          <a:p>
            <a:pPr marL="342900" indent="-342900" algn="ctr" rtl="0">
              <a:buFont typeface="Arial" panose="020B0604020202020204" pitchFamily="34" charset="0"/>
              <a:buChar char="•"/>
            </a:pPr>
            <a:r>
              <a:rPr lang="de-DE" sz="3600" dirty="0" err="1">
                <a:latin typeface="Elisefont" panose="02000503000000000000" pitchFamily="2" charset="0"/>
              </a:rPr>
              <a:t>fabrication</a:t>
            </a:r>
            <a:r>
              <a:rPr lang="de-DE" sz="3600" dirty="0">
                <a:latin typeface="Elisefont" panose="02000503000000000000" pitchFamily="2" charset="0"/>
              </a:rPr>
              <a:t> </a:t>
            </a:r>
            <a:r>
              <a:rPr lang="de-DE" sz="3600" b="1" dirty="0" err="1">
                <a:latin typeface="Elisefont" panose="02000503000000000000" pitchFamily="2" charset="0"/>
              </a:rPr>
              <a:t>é</a:t>
            </a:r>
            <a:r>
              <a:rPr lang="de-DE" sz="3600" dirty="0" err="1">
                <a:latin typeface="Elisefont" panose="02000503000000000000" pitchFamily="2" charset="0"/>
              </a:rPr>
              <a:t>cologique</a:t>
            </a:r>
            <a:endParaRPr lang="de-DE" sz="3600" dirty="0">
              <a:latin typeface="Elisefont" panose="02000503000000000000" pitchFamily="2" charset="0"/>
            </a:endParaRPr>
          </a:p>
          <a:p>
            <a:pPr marL="342900" indent="-342900" algn="ctr" rtl="0">
              <a:buFont typeface="Arial" panose="020B0604020202020204" pitchFamily="34" charset="0"/>
              <a:buChar char="•"/>
            </a:pPr>
            <a:r>
              <a:rPr lang="de-DE" sz="3600" dirty="0" err="1">
                <a:latin typeface="Elisefont" panose="02000503000000000000" pitchFamily="2" charset="0"/>
              </a:rPr>
              <a:t>Respectueux</a:t>
            </a:r>
            <a:r>
              <a:rPr lang="de-DE" sz="3600" dirty="0">
                <a:latin typeface="Elisefont" panose="02000503000000000000" pitchFamily="2" charset="0"/>
              </a:rPr>
              <a:t> des </a:t>
            </a:r>
            <a:r>
              <a:rPr lang="de-DE" sz="3600" dirty="0" err="1">
                <a:latin typeface="Elisefont" panose="02000503000000000000" pitchFamily="2" charset="0"/>
              </a:rPr>
              <a:t>animaux</a:t>
            </a:r>
            <a:endParaRPr lang="de-DE" sz="3600" dirty="0">
              <a:latin typeface="Elisefont" panose="02000503000000000000" pitchFamily="2" charset="0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de-DE" dirty="0">
              <a:latin typeface="Elisefo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EFB244-515C-4C38-B741-27EB897F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6000" u="sng" dirty="0" err="1">
                <a:latin typeface="Elisefont" panose="02000503000000000000" pitchFamily="2" charset="0"/>
              </a:rPr>
              <a:t>Autres</a:t>
            </a:r>
            <a:r>
              <a:rPr lang="de-DE" sz="6000" u="sng" dirty="0">
                <a:latin typeface="Elisefont" panose="02000503000000000000" pitchFamily="2" charset="0"/>
              </a:rPr>
              <a:t> </a:t>
            </a:r>
            <a:r>
              <a:rPr lang="de-DE" sz="6000" u="sng" dirty="0" err="1">
                <a:latin typeface="Elisefont" panose="02000503000000000000" pitchFamily="2" charset="0"/>
              </a:rPr>
              <a:t>notes</a:t>
            </a:r>
            <a:r>
              <a:rPr lang="de-DE" sz="6000" u="sng" dirty="0">
                <a:latin typeface="Elisefont" panose="02000503000000000000" pitchFamily="2" charset="0"/>
              </a:rPr>
              <a:t> </a:t>
            </a:r>
            <a:r>
              <a:rPr lang="de-DE" sz="6000" dirty="0">
                <a:latin typeface="Aharoni" panose="02010803020104030203" pitchFamily="2" charset="-79"/>
                <a:cs typeface="Aharoni" panose="02010803020104030203" pitchFamily="2" charset="-79"/>
              </a:rPr>
              <a:t>°☆.。.:*・°☆.。.:*・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5486D1-A019-4EF2-8014-E72A778E74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latin typeface="Elisefont" panose="02000503000000000000" pitchFamily="2" charset="0"/>
              </a:rPr>
              <a:t>am</a:t>
            </a:r>
            <a:r>
              <a:rPr lang="de-DE" b="1" dirty="0" err="1">
                <a:latin typeface="Elisefont" panose="02000503000000000000" pitchFamily="2" charset="0"/>
              </a:rPr>
              <a:t>é</a:t>
            </a:r>
            <a:r>
              <a:rPr lang="de-DE" dirty="0" err="1">
                <a:latin typeface="Elisefont" panose="02000503000000000000" pitchFamily="2" charset="0"/>
              </a:rPr>
              <a:t>liorations</a:t>
            </a:r>
            <a:r>
              <a:rPr lang="de-DE" dirty="0">
                <a:latin typeface="Elisefont" panose="02000503000000000000" pitchFamily="2" charset="0"/>
              </a:rPr>
              <a:t> </a:t>
            </a:r>
            <a:r>
              <a:rPr lang="de-DE" b="1" dirty="0">
                <a:latin typeface="Elisefont" panose="02000503000000000000" pitchFamily="2" charset="0"/>
              </a:rPr>
              <a:t>à</a:t>
            </a:r>
            <a:r>
              <a:rPr lang="de-DE" dirty="0">
                <a:latin typeface="Elisefont" panose="02000503000000000000" pitchFamily="2" charset="0"/>
              </a:rPr>
              <a:t> </a:t>
            </a:r>
            <a:r>
              <a:rPr lang="de-DE" dirty="0" err="1">
                <a:latin typeface="Elisefont" panose="02000503000000000000" pitchFamily="2" charset="0"/>
              </a:rPr>
              <a:t>venir</a:t>
            </a:r>
            <a:r>
              <a:rPr lang="de-DE" dirty="0">
                <a:latin typeface="Elisefont" panose="02000503000000000000" pitchFamily="2" charset="0"/>
              </a:rPr>
              <a:t>, par </a:t>
            </a:r>
            <a:r>
              <a:rPr lang="de-DE" dirty="0" err="1">
                <a:latin typeface="Elisefont" panose="02000503000000000000" pitchFamily="2" charset="0"/>
              </a:rPr>
              <a:t>example</a:t>
            </a:r>
            <a:r>
              <a:rPr lang="de-DE" dirty="0">
                <a:latin typeface="Elisefont" panose="02000503000000000000" pitchFamily="2" charset="0"/>
              </a:rPr>
              <a:t>:</a:t>
            </a:r>
          </a:p>
          <a:p>
            <a:pPr marL="0" indent="0">
              <a:buNone/>
            </a:pPr>
            <a:r>
              <a:rPr lang="de-DE" dirty="0">
                <a:latin typeface="Elisefont" panose="02000503000000000000" pitchFamily="2" charset="0"/>
              </a:rPr>
              <a:t>plus de </a:t>
            </a:r>
            <a:r>
              <a:rPr lang="de-DE" dirty="0" err="1">
                <a:latin typeface="Elisefont" panose="02000503000000000000" pitchFamily="2" charset="0"/>
              </a:rPr>
              <a:t>possibilit</a:t>
            </a:r>
            <a:r>
              <a:rPr lang="de-DE" b="1" dirty="0" err="1">
                <a:latin typeface="Elisefont" panose="02000503000000000000" pitchFamily="2" charset="0"/>
              </a:rPr>
              <a:t>é</a:t>
            </a:r>
            <a:r>
              <a:rPr lang="de-DE" dirty="0" err="1">
                <a:latin typeface="Elisefont" panose="02000503000000000000" pitchFamily="2" charset="0"/>
              </a:rPr>
              <a:t>s</a:t>
            </a:r>
            <a:r>
              <a:rPr lang="de-DE" dirty="0">
                <a:latin typeface="Elisefont" panose="02000503000000000000" pitchFamily="2" charset="0"/>
              </a:rPr>
              <a:t> </a:t>
            </a:r>
            <a:r>
              <a:rPr lang="de-DE" dirty="0" err="1">
                <a:latin typeface="Elisefont" panose="02000503000000000000" pitchFamily="2" charset="0"/>
              </a:rPr>
              <a:t>comme</a:t>
            </a:r>
            <a:r>
              <a:rPr lang="de-DE" dirty="0">
                <a:latin typeface="Elisefont" panose="02000503000000000000" pitchFamily="2" charset="0"/>
              </a:rPr>
              <a:t> </a:t>
            </a:r>
            <a:r>
              <a:rPr lang="de-DE" dirty="0"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de-DE" dirty="0">
                <a:latin typeface="Elisefont" panose="02000503000000000000" pitchFamily="2" charset="0"/>
              </a:rPr>
              <a:t> en </a:t>
            </a:r>
            <a:r>
              <a:rPr lang="de-DE" dirty="0"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de-DE" dirty="0">
                <a:latin typeface="Elisefont" panose="02000503000000000000" pitchFamily="2" charset="0"/>
              </a:rPr>
              <a:t> </a:t>
            </a:r>
            <a:r>
              <a:rPr lang="de-DE" dirty="0" err="1">
                <a:latin typeface="Elisefont" panose="02000503000000000000" pitchFamily="2" charset="0"/>
              </a:rPr>
              <a:t>chaussures</a:t>
            </a:r>
            <a:endParaRPr lang="de-DE" dirty="0">
              <a:latin typeface="Elisefont" panose="02000503000000000000" pitchFamily="2" charset="0"/>
            </a:endParaRPr>
          </a:p>
          <a:p>
            <a:r>
              <a:rPr lang="fr-FR" dirty="0">
                <a:latin typeface="Elisefont" panose="02000503000000000000" pitchFamily="2" charset="0"/>
              </a:rPr>
              <a:t>tout le monde peut le porter</a:t>
            </a:r>
          </a:p>
          <a:p>
            <a:r>
              <a:rPr lang="fr-FR" dirty="0">
                <a:latin typeface="Elisefont" panose="02000503000000000000" pitchFamily="2" charset="0"/>
              </a:rPr>
              <a:t>Des fonctions qui s'adaptent à la saison</a:t>
            </a:r>
          </a:p>
          <a:p>
            <a:r>
              <a:rPr lang="fr-FR" dirty="0">
                <a:latin typeface="Elisefont" panose="02000503000000000000" pitchFamily="2" charset="0"/>
              </a:rPr>
              <a:t>ne doit pas n</a:t>
            </a:r>
            <a:r>
              <a:rPr lang="fr-FR" b="1" dirty="0">
                <a:latin typeface="Elisefont" panose="02000503000000000000" pitchFamily="2" charset="0"/>
              </a:rPr>
              <a:t>é</a:t>
            </a:r>
            <a:r>
              <a:rPr lang="fr-FR" dirty="0">
                <a:latin typeface="Elisefont" panose="02000503000000000000" pitchFamily="2" charset="0"/>
              </a:rPr>
              <a:t>cessairement avoir un m</a:t>
            </a:r>
            <a:r>
              <a:rPr lang="fr-FR" b="1" dirty="0">
                <a:latin typeface="Elisefont" panose="02000503000000000000" pitchFamily="2" charset="0"/>
              </a:rPr>
              <a:t>é</a:t>
            </a:r>
            <a:r>
              <a:rPr lang="fr-FR" dirty="0">
                <a:latin typeface="Elisefont" panose="02000503000000000000" pitchFamily="2" charset="0"/>
              </a:rPr>
              <a:t>canisme, mais </a:t>
            </a:r>
            <a:r>
              <a:rPr lang="fr-FR" b="1" dirty="0">
                <a:latin typeface="Elisefont" panose="02000503000000000000" pitchFamily="2" charset="0"/>
              </a:rPr>
              <a:t>ê</a:t>
            </a:r>
            <a:r>
              <a:rPr lang="fr-FR" dirty="0">
                <a:latin typeface="Elisefont" panose="02000503000000000000" pitchFamily="2" charset="0"/>
              </a:rPr>
              <a:t>tre respectueux de l'environnement ! ! !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792A856-AE8E-45FD-B92C-1A792EBDB8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3114" y="2191638"/>
            <a:ext cx="4679190" cy="3314425"/>
          </a:xfrm>
        </p:spPr>
      </p:pic>
    </p:spTree>
    <p:extLst>
      <p:ext uri="{BB962C8B-B14F-4D97-AF65-F5344CB8AC3E}">
        <p14:creationId xmlns:p14="http://schemas.microsoft.com/office/powerpoint/2010/main" val="38917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39C9CE8-8F0F-4990-8D4F-2D1B7B87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>
                <a:latin typeface="Comic Sans MS" panose="030F0702030302020204" pitchFamily="66" charset="0"/>
              </a:rPr>
              <a:t>.:｡✿*ﾟ‘ﾟ･✿.｡.:* </a:t>
            </a:r>
            <a:r>
              <a:rPr lang="de-DE" sz="4000" dirty="0">
                <a:latin typeface="Elisefont" panose="02000503000000000000" pitchFamily="2" charset="0"/>
              </a:rPr>
              <a:t>Merci ! </a:t>
            </a:r>
            <a:r>
              <a:rPr lang="de-DE" sz="4000" dirty="0">
                <a:latin typeface="Comic Sans MS" panose="030F0702030302020204" pitchFamily="66" charset="0"/>
              </a:rPr>
              <a:t>*.:｡✿*ﾟ’ﾟ･✿.｡.:* *.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EE43AF6-A446-4237-A53D-F1CCC01A7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61" y="1875503"/>
            <a:ext cx="4267200" cy="4267200"/>
          </a:xfrm>
        </p:spPr>
      </p:pic>
    </p:spTree>
    <p:extLst>
      <p:ext uri="{BB962C8B-B14F-4D97-AF65-F5344CB8AC3E}">
        <p14:creationId xmlns:p14="http://schemas.microsoft.com/office/powerpoint/2010/main" val="284082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irschblüte 16 : 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75_TF03031002_TF03031002.potx" id="{5AFEB23D-12B4-4D1C-969D-C80B31718E07}" vid="{B0D5948A-4093-4985-B715-D62FADF5D899}"/>
    </a:ext>
  </a:extLst>
</a:theme>
</file>

<file path=ppt/theme/theme2.xml><?xml version="1.0" encoding="utf-8"?>
<a:theme xmlns:a="http://schemas.openxmlformats.org/drawingml/2006/main" name="Office-Design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Naturpräsentation Kirschblüte (Breitbild)</Template>
  <TotalTime>0</TotalTime>
  <Words>190</Words>
  <Application>Microsoft Office PowerPoint</Application>
  <PresentationFormat>Breitbild</PresentationFormat>
  <Paragraphs>42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Aharoni</vt:lpstr>
      <vt:lpstr>Arial</vt:lpstr>
      <vt:lpstr>Cambria</vt:lpstr>
      <vt:lpstr>Comic Sans MS</vt:lpstr>
      <vt:lpstr>Elisefont</vt:lpstr>
      <vt:lpstr>Kirschblüte 16 : 9</vt:lpstr>
      <vt:lpstr>Mode de demain</vt:lpstr>
      <vt:lpstr>✧･ﾟ:Les sujets:･ﾟ✧. ﾟ .✧ ﾟ</vt:lpstr>
      <vt:lpstr>Les :･ﾟmultifonctionnels</vt:lpstr>
      <vt:lpstr>De quoi sont faits les textiles ?</vt:lpstr>
      <vt:lpstr>✧:･ﾟ✧Raisons futures ✧:･ﾟ✧</vt:lpstr>
      <vt:lpstr>Autres notes °☆.。.:*・°☆.。.:*・</vt:lpstr>
      <vt:lpstr>.:｡✿*ﾟ‘ﾟ･✿.｡.:* Merci ! *.:｡✿*ﾟ’ﾟ･✿.｡.:* *.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 de demain</dc:title>
  <dc:creator>Alina Lavi</dc:creator>
  <cp:lastModifiedBy>Alina Lavi</cp:lastModifiedBy>
  <cp:revision>10</cp:revision>
  <dcterms:created xsi:type="dcterms:W3CDTF">2022-04-11T15:12:31Z</dcterms:created>
  <dcterms:modified xsi:type="dcterms:W3CDTF">2022-04-11T18:26:35Z</dcterms:modified>
</cp:coreProperties>
</file>