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1pPr>
    <a:lvl2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2pPr>
    <a:lvl3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3pPr>
    <a:lvl4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4pPr>
    <a:lvl5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5pPr>
    <a:lvl6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6pPr>
    <a:lvl7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7pPr>
    <a:lvl8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8pPr>
    <a:lvl9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amp; Untertite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eltext"/>
          <p:cNvSpPr txBox="1"/>
          <p:nvPr>
            <p:ph type="title"/>
          </p:nvPr>
        </p:nvSpPr>
        <p:spPr>
          <a:xfrm>
            <a:off x="1905000" y="2857500"/>
            <a:ext cx="20574000" cy="45339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Titeltext</a:t>
            </a:r>
          </a:p>
        </p:txBody>
      </p:sp>
      <p:sp>
        <p:nvSpPr>
          <p:cNvPr id="12" name="Textebene 1…"/>
          <p:cNvSpPr txBox="1"/>
          <p:nvPr>
            <p:ph type="body" sz="quarter" idx="1"/>
          </p:nvPr>
        </p:nvSpPr>
        <p:spPr>
          <a:xfrm>
            <a:off x="1905000" y="7531100"/>
            <a:ext cx="20574000" cy="17272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itat">
    <p:spTree>
      <p:nvGrpSpPr>
        <p:cNvPr id="1" name=""/>
        <p:cNvGrpSpPr/>
        <p:nvPr/>
      </p:nvGrpSpPr>
      <p:grpSpPr>
        <a:xfrm>
          <a:off x="0" y="0"/>
          <a:ext cx="0" cy="0"/>
          <a:chOff x="0" y="0"/>
          <a:chExt cx="0" cy="0"/>
        </a:xfrm>
      </p:grpSpPr>
      <p:sp>
        <p:nvSpPr>
          <p:cNvPr id="93" name="„Zitat hier eingeben.“"/>
          <p:cNvSpPr txBox="1"/>
          <p:nvPr>
            <p:ph type="body" sz="quarter" idx="21"/>
          </p:nvPr>
        </p:nvSpPr>
        <p:spPr>
          <a:xfrm>
            <a:off x="2374900" y="5956300"/>
            <a:ext cx="19621500" cy="1066800"/>
          </a:xfrm>
          <a:prstGeom prst="rect">
            <a:avLst/>
          </a:prstGeom>
        </p:spPr>
        <p:txBody>
          <a:bodyPr>
            <a:spAutoFit/>
          </a:bodyPr>
          <a:lstStyle>
            <a:lvl1pPr marL="0" indent="0" algn="ctr">
              <a:spcBef>
                <a:spcPts val="5300"/>
              </a:spcBef>
              <a:buSzTx/>
              <a:buNone/>
              <a:defRPr i="1" sz="6600">
                <a:latin typeface="Baskerville SemiBold"/>
                <a:ea typeface="Baskerville SemiBold"/>
                <a:cs typeface="Baskerville SemiBold"/>
                <a:sym typeface="Baskerville SemiBold"/>
              </a:defRPr>
            </a:lvl1pPr>
          </a:lstStyle>
          <a:p>
            <a:pPr/>
            <a:r>
              <a:t>„Zitat hier eingeben.“</a:t>
            </a:r>
          </a:p>
        </p:txBody>
      </p:sp>
      <p:sp>
        <p:nvSpPr>
          <p:cNvPr id="94" name="-Christian Bauer"/>
          <p:cNvSpPr txBox="1"/>
          <p:nvPr>
            <p:ph type="body" sz="quarter" idx="22"/>
          </p:nvPr>
        </p:nvSpPr>
        <p:spPr>
          <a:xfrm>
            <a:off x="2374900" y="8953500"/>
            <a:ext cx="19621500" cy="762000"/>
          </a:xfrm>
          <a:prstGeom prst="rect">
            <a:avLst/>
          </a:prstGeom>
        </p:spPr>
        <p:txBody>
          <a:bodyPr anchor="t">
            <a:spAutoFit/>
          </a:bodyPr>
          <a:lstStyle>
            <a:lvl1pPr marL="0" indent="0" algn="ctr">
              <a:spcBef>
                <a:spcPts val="0"/>
              </a:spcBef>
              <a:buSzTx/>
              <a:buNone/>
              <a:defRPr sz="4600">
                <a:solidFill>
                  <a:srgbClr val="A29A85"/>
                </a:solidFill>
              </a:defRPr>
            </a:lvl1pPr>
          </a:lstStyle>
          <a:p>
            <a:pPr/>
            <a:r>
              <a:t>-Christian Bauer</a:t>
            </a:r>
          </a:p>
        </p:txBody>
      </p:sp>
      <p:sp>
        <p:nvSpPr>
          <p:cNvPr id="9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157638500_2257x3000.jpeg"/>
          <p:cNvSpPr/>
          <p:nvPr>
            <p:ph type="pic" idx="21"/>
          </p:nvPr>
        </p:nvSpPr>
        <p:spPr>
          <a:xfrm>
            <a:off x="0" y="-2311400"/>
            <a:ext cx="24384000" cy="18344896"/>
          </a:xfrm>
          <a:prstGeom prst="rect">
            <a:avLst/>
          </a:prstGeom>
        </p:spPr>
        <p:txBody>
          <a:bodyPr lIns="91439" tIns="45719" rIns="91439" bIns="45719" anchor="t">
            <a:noAutofit/>
          </a:bodyPr>
          <a:lstStyle/>
          <a:p>
            <a:pPr/>
          </a:p>
        </p:txBody>
      </p:sp>
      <p:sp>
        <p:nvSpPr>
          <p:cNvPr id="10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1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Bild"/>
          <p:cNvSpPr/>
          <p:nvPr>
            <p:ph type="pic" idx="21"/>
          </p:nvPr>
        </p:nvSpPr>
        <p:spPr>
          <a:xfrm>
            <a:off x="7010400" y="863600"/>
            <a:ext cx="10378979" cy="12975839"/>
          </a:xfrm>
          <a:prstGeom prst="rect">
            <a:avLst/>
          </a:prstGeom>
          <a:ln w="9525">
            <a:round/>
          </a:ln>
        </p:spPr>
        <p:txBody>
          <a:bodyPr lIns="91439" tIns="45719" rIns="91439" bIns="45719" anchor="t">
            <a:noAutofit/>
          </a:bodyPr>
          <a:lstStyle/>
          <a:p>
            <a:pPr/>
          </a:p>
        </p:txBody>
      </p:sp>
      <p:sp>
        <p:nvSpPr>
          <p:cNvPr id="21" name="Titeltext"/>
          <p:cNvSpPr txBox="1"/>
          <p:nvPr>
            <p:ph type="title"/>
          </p:nvPr>
        </p:nvSpPr>
        <p:spPr>
          <a:xfrm>
            <a:off x="1905000" y="8953500"/>
            <a:ext cx="20574000" cy="21463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Titeltext</a:t>
            </a:r>
          </a:p>
        </p:txBody>
      </p:sp>
      <p:sp>
        <p:nvSpPr>
          <p:cNvPr id="22" name="Textebene 1…"/>
          <p:cNvSpPr txBox="1"/>
          <p:nvPr>
            <p:ph type="body" sz="quarter" idx="1"/>
          </p:nvPr>
        </p:nvSpPr>
        <p:spPr>
          <a:xfrm>
            <a:off x="1905000" y="11074400"/>
            <a:ext cx="20574000" cy="18542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Textebene 1</a:t>
            </a:r>
          </a:p>
          <a:p>
            <a:pPr lvl="1"/>
            <a:r>
              <a:t>Textebene 2</a:t>
            </a:r>
          </a:p>
          <a:p>
            <a:pPr lvl="2"/>
            <a:r>
              <a:t>Textebene 3</a:t>
            </a:r>
          </a:p>
          <a:p>
            <a:pPr lvl="3"/>
            <a:r>
              <a:t>Textebene 4</a:t>
            </a:r>
          </a:p>
          <a:p>
            <a:pPr lvl="4"/>
            <a:r>
              <a:t>Textebene 5</a:t>
            </a:r>
          </a:p>
        </p:txBody>
      </p:sp>
      <p:sp>
        <p:nvSpPr>
          <p:cNvPr id="23" name="Foliennummer"/>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t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eltext"/>
          <p:cNvSpPr txBox="1"/>
          <p:nvPr>
            <p:ph type="title"/>
          </p:nvPr>
        </p:nvSpPr>
        <p:spPr>
          <a:xfrm>
            <a:off x="1905000" y="4584700"/>
            <a:ext cx="20574000" cy="45339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Titeltext</a:t>
            </a:r>
          </a:p>
        </p:txBody>
      </p:sp>
      <p:sp>
        <p:nvSpPr>
          <p:cNvPr id="31" name="Foliennummer"/>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k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Bild"/>
          <p:cNvSpPr/>
          <p:nvPr>
            <p:ph type="pic" sz="quarter" idx="21"/>
          </p:nvPr>
        </p:nvSpPr>
        <p:spPr>
          <a:xfrm>
            <a:off x="16421100" y="2882900"/>
            <a:ext cx="6345534" cy="7933210"/>
          </a:xfrm>
          <a:prstGeom prst="rect">
            <a:avLst/>
          </a:prstGeom>
          <a:ln w="9525">
            <a:round/>
          </a:ln>
        </p:spPr>
        <p:txBody>
          <a:bodyPr lIns="91439" tIns="45719" rIns="91439" bIns="45719" anchor="t">
            <a:noAutofit/>
          </a:bodyPr>
          <a:lstStyle/>
          <a:p>
            <a:pPr/>
          </a:p>
        </p:txBody>
      </p:sp>
      <p:sp>
        <p:nvSpPr>
          <p:cNvPr id="39" name="Titeltext"/>
          <p:cNvSpPr txBox="1"/>
          <p:nvPr>
            <p:ph type="title"/>
          </p:nvPr>
        </p:nvSpPr>
        <p:spPr>
          <a:xfrm>
            <a:off x="1435100" y="3251200"/>
            <a:ext cx="14630400" cy="44831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Titeltext</a:t>
            </a:r>
          </a:p>
        </p:txBody>
      </p:sp>
      <p:sp>
        <p:nvSpPr>
          <p:cNvPr id="40" name="Textebene 1…"/>
          <p:cNvSpPr txBox="1"/>
          <p:nvPr>
            <p:ph type="body" sz="quarter" idx="1"/>
          </p:nvPr>
        </p:nvSpPr>
        <p:spPr>
          <a:xfrm>
            <a:off x="1435100" y="7912100"/>
            <a:ext cx="14630400" cy="45593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Textebene 1</a:t>
            </a:r>
          </a:p>
          <a:p>
            <a:pPr lvl="1"/>
            <a:r>
              <a:t>Textebene 2</a:t>
            </a:r>
          </a:p>
          <a:p>
            <a:pPr lvl="2"/>
            <a:r>
              <a:t>Textebene 3</a:t>
            </a:r>
          </a:p>
          <a:p>
            <a:pPr lvl="3"/>
            <a:r>
              <a:t>Textebene 4</a:t>
            </a:r>
          </a:p>
          <a:p>
            <a:pPr lvl="4"/>
            <a:r>
              <a:t>Textebene 5</a:t>
            </a:r>
          </a:p>
        </p:txBody>
      </p:sp>
      <p:sp>
        <p:nvSpPr>
          <p:cNvPr id="41" name="Foliennummer"/>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Oben">
    <p:spTree>
      <p:nvGrpSpPr>
        <p:cNvPr id="1" name=""/>
        <p:cNvGrpSpPr/>
        <p:nvPr/>
      </p:nvGrpSpPr>
      <p:grpSpPr>
        <a:xfrm>
          <a:off x="0" y="0"/>
          <a:ext cx="0" cy="0"/>
          <a:chOff x="0" y="0"/>
          <a:chExt cx="0" cy="0"/>
        </a:xfrm>
      </p:grpSpPr>
      <p:sp>
        <p:nvSpPr>
          <p:cNvPr id="48" name="Titeltext"/>
          <p:cNvSpPr txBox="1"/>
          <p:nvPr>
            <p:ph type="title"/>
          </p:nvPr>
        </p:nvSpPr>
        <p:spPr>
          <a:prstGeom prst="rect">
            <a:avLst/>
          </a:prstGeom>
        </p:spPr>
        <p:txBody>
          <a:bodyPr/>
          <a:lstStyle/>
          <a:p>
            <a:pPr/>
            <a:r>
              <a:t>Titeltext</a:t>
            </a:r>
          </a:p>
        </p:txBody>
      </p:sp>
      <p:sp>
        <p:nvSpPr>
          <p:cNvPr id="4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Punkte">
    <p:spTree>
      <p:nvGrpSpPr>
        <p:cNvPr id="1" name=""/>
        <p:cNvGrpSpPr/>
        <p:nvPr/>
      </p:nvGrpSpPr>
      <p:grpSpPr>
        <a:xfrm>
          <a:off x="0" y="0"/>
          <a:ext cx="0" cy="0"/>
          <a:chOff x="0" y="0"/>
          <a:chExt cx="0" cy="0"/>
        </a:xfrm>
      </p:grpSpPr>
      <p:sp>
        <p:nvSpPr>
          <p:cNvPr id="56" name="Titeltext"/>
          <p:cNvSpPr txBox="1"/>
          <p:nvPr>
            <p:ph type="title"/>
          </p:nvPr>
        </p:nvSpPr>
        <p:spPr>
          <a:prstGeom prst="rect">
            <a:avLst/>
          </a:prstGeom>
        </p:spPr>
        <p:txBody>
          <a:bodyPr/>
          <a:lstStyle/>
          <a:p>
            <a:pPr/>
            <a:r>
              <a:t>Titeltext</a:t>
            </a:r>
          </a:p>
        </p:txBody>
      </p:sp>
      <p:sp>
        <p:nvSpPr>
          <p:cNvPr id="57" name="Textebene 1…"/>
          <p:cNvSpPr txBox="1"/>
          <p:nvPr>
            <p:ph type="body" idx="1"/>
          </p:nvPr>
        </p:nvSpPr>
        <p:spPr>
          <a:xfrm>
            <a:off x="1905000" y="3898900"/>
            <a:ext cx="20574000" cy="803910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5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 &amp; Foto">
    <p:spTree>
      <p:nvGrpSpPr>
        <p:cNvPr id="1" name=""/>
        <p:cNvGrpSpPr/>
        <p:nvPr/>
      </p:nvGrpSpPr>
      <p:grpSpPr>
        <a:xfrm>
          <a:off x="0" y="0"/>
          <a:ext cx="0" cy="0"/>
          <a:chOff x="0" y="0"/>
          <a:chExt cx="0" cy="0"/>
        </a:xfrm>
      </p:grpSpPr>
      <p:sp>
        <p:nvSpPr>
          <p:cNvPr id="65" name="Bild"/>
          <p:cNvSpPr/>
          <p:nvPr>
            <p:ph type="pic" sz="quarter" idx="21"/>
          </p:nvPr>
        </p:nvSpPr>
        <p:spPr>
          <a:xfrm>
            <a:off x="15849600" y="3937000"/>
            <a:ext cx="6345534" cy="7933210"/>
          </a:xfrm>
          <a:prstGeom prst="rect">
            <a:avLst/>
          </a:prstGeom>
          <a:ln w="9525">
            <a:round/>
          </a:ln>
        </p:spPr>
        <p:txBody>
          <a:bodyPr lIns="91439" tIns="45719" rIns="91439" bIns="45719" anchor="t">
            <a:noAutofit/>
          </a:bodyPr>
          <a:lstStyle/>
          <a:p>
            <a:pPr/>
          </a:p>
        </p:txBody>
      </p:sp>
      <p:sp>
        <p:nvSpPr>
          <p:cNvPr id="66" name="Titeltext"/>
          <p:cNvSpPr txBox="1"/>
          <p:nvPr>
            <p:ph type="title"/>
          </p:nvPr>
        </p:nvSpPr>
        <p:spPr>
          <a:prstGeom prst="rect">
            <a:avLst/>
          </a:prstGeom>
        </p:spPr>
        <p:txBody>
          <a:bodyPr/>
          <a:lstStyle/>
          <a:p>
            <a:pPr/>
            <a:r>
              <a:t>Titeltext</a:t>
            </a:r>
          </a:p>
        </p:txBody>
      </p:sp>
      <p:sp>
        <p:nvSpPr>
          <p:cNvPr id="67" name="Textebene 1…"/>
          <p:cNvSpPr txBox="1"/>
          <p:nvPr>
            <p:ph type="body" sz="half" idx="1"/>
          </p:nvPr>
        </p:nvSpPr>
        <p:spPr>
          <a:xfrm>
            <a:off x="1905000" y="3911600"/>
            <a:ext cx="12839700" cy="8001000"/>
          </a:xfrm>
          <a:prstGeom prst="rect">
            <a:avLst/>
          </a:prstGeom>
        </p:spPr>
        <p:txBody>
          <a:bodyPr/>
          <a:lstStyle>
            <a:lvl1pPr>
              <a:spcBef>
                <a:spcPts val="5300"/>
              </a:spcBef>
              <a:defRPr sz="4600"/>
            </a:lvl1pPr>
            <a:lvl2pPr>
              <a:spcBef>
                <a:spcPts val="5300"/>
              </a:spcBef>
              <a:defRPr sz="4600"/>
            </a:lvl2pPr>
            <a:lvl3pPr>
              <a:spcBef>
                <a:spcPts val="5300"/>
              </a:spcBef>
              <a:defRPr sz="4600"/>
            </a:lvl3pPr>
            <a:lvl4pPr>
              <a:spcBef>
                <a:spcPts val="5300"/>
              </a:spcBef>
              <a:defRPr sz="4600"/>
            </a:lvl4pPr>
            <a:lvl5pPr>
              <a:spcBef>
                <a:spcPts val="5300"/>
              </a:spcBef>
              <a:defRPr sz="4600"/>
            </a:lvl5pPr>
          </a:lstStyle>
          <a:p>
            <a:pPr/>
            <a:r>
              <a:t>Textebene 1</a:t>
            </a:r>
          </a:p>
          <a:p>
            <a:pPr lvl="1"/>
            <a:r>
              <a:t>Textebene 2</a:t>
            </a:r>
          </a:p>
          <a:p>
            <a:pPr lvl="2"/>
            <a:r>
              <a:t>Textebene 3</a:t>
            </a:r>
          </a:p>
          <a:p>
            <a:pPr lvl="3"/>
            <a:r>
              <a:t>Textebene 4</a:t>
            </a:r>
          </a:p>
          <a:p>
            <a:pPr lvl="4"/>
            <a:r>
              <a:t>Textebene 5</a:t>
            </a:r>
          </a:p>
        </p:txBody>
      </p:sp>
      <p:sp>
        <p:nvSpPr>
          <p:cNvPr id="6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
    <p:spTree>
      <p:nvGrpSpPr>
        <p:cNvPr id="1" name=""/>
        <p:cNvGrpSpPr/>
        <p:nvPr/>
      </p:nvGrpSpPr>
      <p:grpSpPr>
        <a:xfrm>
          <a:off x="0" y="0"/>
          <a:ext cx="0" cy="0"/>
          <a:chOff x="0" y="0"/>
          <a:chExt cx="0" cy="0"/>
        </a:xfrm>
      </p:grpSpPr>
      <p:sp>
        <p:nvSpPr>
          <p:cNvPr id="75"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7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Stück">
    <p:spTree>
      <p:nvGrpSpPr>
        <p:cNvPr id="1" name=""/>
        <p:cNvGrpSpPr/>
        <p:nvPr/>
      </p:nvGrpSpPr>
      <p:grpSpPr>
        <a:xfrm>
          <a:off x="0" y="0"/>
          <a:ext cx="0" cy="0"/>
          <a:chOff x="0" y="0"/>
          <a:chExt cx="0" cy="0"/>
        </a:xfrm>
      </p:grpSpPr>
      <p:sp>
        <p:nvSpPr>
          <p:cNvPr id="83" name="Bild"/>
          <p:cNvSpPr/>
          <p:nvPr>
            <p:ph type="pic" idx="21"/>
          </p:nvPr>
        </p:nvSpPr>
        <p:spPr>
          <a:xfrm>
            <a:off x="965200" y="1320800"/>
            <a:ext cx="14686310" cy="11049001"/>
          </a:xfrm>
          <a:prstGeom prst="rect">
            <a:avLst/>
          </a:prstGeom>
          <a:ln w="9525">
            <a:round/>
          </a:ln>
        </p:spPr>
        <p:txBody>
          <a:bodyPr lIns="91439" tIns="45719" rIns="91439" bIns="45719" anchor="t">
            <a:noAutofit/>
          </a:bodyPr>
          <a:lstStyle/>
          <a:p>
            <a:pPr/>
          </a:p>
        </p:txBody>
      </p:sp>
      <p:sp>
        <p:nvSpPr>
          <p:cNvPr id="84" name="Bild"/>
          <p:cNvSpPr/>
          <p:nvPr>
            <p:ph type="pic" sz="quarter" idx="22"/>
          </p:nvPr>
        </p:nvSpPr>
        <p:spPr>
          <a:xfrm>
            <a:off x="16467394" y="5783858"/>
            <a:ext cx="6680201" cy="8267701"/>
          </a:xfrm>
          <a:prstGeom prst="rect">
            <a:avLst/>
          </a:prstGeom>
          <a:ln w="9525">
            <a:round/>
          </a:ln>
        </p:spPr>
        <p:txBody>
          <a:bodyPr lIns="91439" tIns="45719" rIns="91439" bIns="45719" anchor="t">
            <a:noAutofit/>
          </a:bodyPr>
          <a:lstStyle/>
          <a:p>
            <a:pPr/>
          </a:p>
        </p:txBody>
      </p:sp>
      <p:sp>
        <p:nvSpPr>
          <p:cNvPr id="85" name="Bild"/>
          <p:cNvSpPr/>
          <p:nvPr>
            <p:ph type="pic" sz="quarter" idx="23"/>
          </p:nvPr>
        </p:nvSpPr>
        <p:spPr>
          <a:xfrm>
            <a:off x="16503113" y="1244600"/>
            <a:ext cx="6739524" cy="4309570"/>
          </a:xfrm>
          <a:prstGeom prst="rect">
            <a:avLst/>
          </a:prstGeom>
          <a:ln w="9525">
            <a:round/>
          </a:ln>
        </p:spPr>
        <p:txBody>
          <a:bodyPr lIns="91439" tIns="45719" rIns="91439" bIns="45719" anchor="t">
            <a:noAutofit/>
          </a:bodyPr>
          <a:lstStyle/>
          <a:p>
            <a:pPr/>
          </a:p>
        </p:txBody>
      </p:sp>
      <p:sp>
        <p:nvSpPr>
          <p:cNvPr id="86" name="Foliennummer"/>
          <p:cNvSpPr txBox="1"/>
          <p:nvPr>
            <p:ph type="sldNum" sz="quarter" idx="2"/>
          </p:nvPr>
        </p:nvSpPr>
        <p:spPr>
          <a:xfrm>
            <a:off x="12090400" y="12661900"/>
            <a:ext cx="419100" cy="4572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bene 1…"/>
          <p:cNvSpPr txBox="1"/>
          <p:nvPr>
            <p:ph type="body" idx="1"/>
          </p:nvPr>
        </p:nvSpPr>
        <p:spPr>
          <a:xfrm>
            <a:off x="1905000" y="1778000"/>
            <a:ext cx="205740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3" name="Titeltext"/>
          <p:cNvSpPr txBox="1"/>
          <p:nvPr>
            <p:ph type="title"/>
          </p:nvPr>
        </p:nvSpPr>
        <p:spPr>
          <a:xfrm>
            <a:off x="1905000" y="762000"/>
            <a:ext cx="20574000" cy="2603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Titeltext</a:t>
            </a:r>
          </a:p>
        </p:txBody>
      </p:sp>
      <p:sp>
        <p:nvSpPr>
          <p:cNvPr id="4" name="Foliennummer"/>
          <p:cNvSpPr txBox="1"/>
          <p:nvPr>
            <p:ph type="sldNum" sz="quarter" idx="2"/>
          </p:nvPr>
        </p:nvSpPr>
        <p:spPr>
          <a:xfrm>
            <a:off x="11976100" y="12661900"/>
            <a:ext cx="419100" cy="457200"/>
          </a:xfrm>
          <a:prstGeom prst="rect">
            <a:avLst/>
          </a:prstGeom>
          <a:ln w="12700">
            <a:miter lim="400000"/>
          </a:ln>
        </p:spPr>
        <p:txBody>
          <a:bodyPr wrap="none" lIns="50800" tIns="50800" rIns="50800" bIns="50800">
            <a:spAutoFit/>
          </a:bodyPr>
          <a:lstStyle>
            <a:lvl1pPr>
              <a:buClrTx/>
              <a:defRPr sz="24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1pPr>
      <a:lvl2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2pPr>
      <a:lvl3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3pPr>
      <a:lvl4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4pPr>
      <a:lvl5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5pPr>
      <a:lvl6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6pPr>
      <a:lvl7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7pPr>
      <a:lvl8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8pPr>
      <a:lvl9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9pPr>
    </p:titleStyle>
    <p:bodyStyle>
      <a:lvl1pPr marL="63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1pPr>
      <a:lvl2pPr marL="127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2pPr>
      <a:lvl3pPr marL="190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3pPr>
      <a:lvl4pPr marL="254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4pPr>
      <a:lvl5pPr marL="317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5pPr>
      <a:lvl6pPr marL="381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6pPr>
      <a:lvl7pPr marL="444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7pPr>
      <a:lvl8pPr marL="508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8pPr>
      <a:lvl9pPr marL="571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G_2376.jpeg" descr="IMG_2376.jpeg"/>
          <p:cNvPicPr>
            <a:picLocks noChangeAspect="1"/>
          </p:cNvPicPr>
          <p:nvPr/>
        </p:nvPicPr>
        <p:blipFill>
          <a:blip r:embed="rId2">
            <a:extLst/>
          </a:blip>
          <a:stretch>
            <a:fillRect/>
          </a:stretch>
        </p:blipFill>
        <p:spPr>
          <a:xfrm rot="16181539">
            <a:off x="2221832" y="-6632221"/>
            <a:ext cx="19142657" cy="25523546"/>
          </a:xfrm>
          <a:prstGeom prst="rect">
            <a:avLst/>
          </a:prstGeom>
          <a:ln w="12700">
            <a:miter lim="400000"/>
          </a:ln>
        </p:spPr>
      </p:pic>
      <p:sp>
        <p:nvSpPr>
          <p:cNvPr id="120" name="1981, Sotschi"/>
          <p:cNvSpPr txBox="1"/>
          <p:nvPr>
            <p:ph type="subTitle" sz="quarter" idx="1"/>
          </p:nvPr>
        </p:nvSpPr>
        <p:spPr>
          <a:xfrm>
            <a:off x="10492269" y="12369449"/>
            <a:ext cx="20574001" cy="1727201"/>
          </a:xfrm>
          <a:prstGeom prst="rect">
            <a:avLst/>
          </a:prstGeom>
        </p:spPr>
        <p:txBody>
          <a:bodyPr/>
          <a:lstStyle/>
          <a:p>
            <a:pPr/>
            <a:r>
              <a:t>1981, Sotschi</a:t>
            </a:r>
          </a:p>
        </p:txBody>
      </p:sp>
      <p:sp>
        <p:nvSpPr>
          <p:cNvPr id="121" name="La mode d'hier"/>
          <p:cNvSpPr txBox="1"/>
          <p:nvPr>
            <p:ph type="ctrTitle"/>
          </p:nvPr>
        </p:nvSpPr>
        <p:spPr>
          <a:xfrm>
            <a:off x="7432253" y="-1548282"/>
            <a:ext cx="20574001" cy="4533901"/>
          </a:xfrm>
          <a:prstGeom prst="rect">
            <a:avLst/>
          </a:prstGeom>
        </p:spPr>
        <p:txBody>
          <a:bodyPr/>
          <a:lstStyle/>
          <a:p>
            <a:pPr/>
            <a:r>
              <a:t>La mode d'hier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D6533"/>
        </a:solidFill>
      </p:bgPr>
    </p:bg>
    <p:spTree>
      <p:nvGrpSpPr>
        <p:cNvPr id="1" name=""/>
        <p:cNvGrpSpPr/>
        <p:nvPr/>
      </p:nvGrpSpPr>
      <p:grpSpPr>
        <a:xfrm>
          <a:off x="0" y="0"/>
          <a:ext cx="0" cy="0"/>
          <a:chOff x="0" y="0"/>
          <a:chExt cx="0" cy="0"/>
        </a:xfrm>
      </p:grpSpPr>
      <p:pic>
        <p:nvPicPr>
          <p:cNvPr id="123" name="IMG_2369.jpeg" descr="IMG_2369.jpeg"/>
          <p:cNvPicPr>
            <a:picLocks noChangeAspect="0"/>
          </p:cNvPicPr>
          <p:nvPr>
            <p:ph type="pic" idx="21"/>
          </p:nvPr>
        </p:nvPicPr>
        <p:blipFill>
          <a:blip r:embed="rId2">
            <a:extLst/>
          </a:blip>
          <a:stretch>
            <a:fillRect/>
          </a:stretch>
        </p:blipFill>
        <p:spPr>
          <a:xfrm>
            <a:off x="16251832" y="2540000"/>
            <a:ext cx="6692901" cy="8636454"/>
          </a:xfrm>
          <a:prstGeom prst="rect">
            <a:avLst/>
          </a:prstGeom>
        </p:spPr>
      </p:pic>
      <p:sp>
        <p:nvSpPr>
          <p:cNvPr id="124" name="Uschanka"/>
          <p:cNvSpPr txBox="1"/>
          <p:nvPr>
            <p:ph type="title"/>
          </p:nvPr>
        </p:nvSpPr>
        <p:spPr>
          <a:xfrm>
            <a:off x="4876800" y="-2388201"/>
            <a:ext cx="14630401" cy="4483101"/>
          </a:xfrm>
          <a:prstGeom prst="rect">
            <a:avLst/>
          </a:prstGeom>
        </p:spPr>
        <p:txBody>
          <a:bodyPr/>
          <a:lstStyle/>
          <a:p>
            <a:pPr/>
            <a:r>
              <a:t>Uschanka</a:t>
            </a:r>
          </a:p>
        </p:txBody>
      </p:sp>
      <p:sp>
        <p:nvSpPr>
          <p:cNvPr id="125" name="Sur la photo, vous pouvez voir mon grand-père quand il avait environ 35 ans. A cette époque, il portait une casquette typiquement russe. Elle s'appelle Uschanka. Il est conçu pour garder votre tête, votre cou et vos oreilles au chaud. Mais à son époque, "/>
          <p:cNvSpPr txBox="1"/>
          <p:nvPr>
            <p:ph type="body" sz="half" idx="1"/>
          </p:nvPr>
        </p:nvSpPr>
        <p:spPr>
          <a:xfrm>
            <a:off x="778237" y="4003814"/>
            <a:ext cx="12863395" cy="5708372"/>
          </a:xfrm>
          <a:prstGeom prst="rect">
            <a:avLst/>
          </a:prstGeom>
        </p:spPr>
        <p:txBody>
          <a:bodyPr/>
          <a:lstStyle>
            <a:lvl1pPr defTabSz="676909">
              <a:defRPr sz="4756">
                <a:effectLst>
                  <a:outerShdw sx="100000" sy="100000" kx="0" ky="0" algn="b" rotWithShape="0" blurRad="20828" dist="20828" dir="13500000">
                    <a:srgbClr val="424242">
                      <a:alpha val="50000"/>
                    </a:srgbClr>
                  </a:outerShdw>
                </a:effectLst>
              </a:defRPr>
            </a:lvl1pPr>
          </a:lstStyle>
          <a:p>
            <a:pPr/>
            <a:r>
              <a:t>Sur la photo, vous pouvez voir mon grand-père quand il avait environ 35 ans. A cette époque, il portait une casquette typiquement russe. Elle s'appelle Uschanka. Il est conçu pour garder votre tête, votre cou et vos oreilles au chaud. Mais à son époque, c'était juste à la mode et était porté par beaucoup.</a:t>
            </a:r>
          </a:p>
        </p:txBody>
      </p:sp>
      <p:sp>
        <p:nvSpPr>
          <p:cNvPr id="126" name="Hiver 1978, Sotschi"/>
          <p:cNvSpPr txBox="1"/>
          <p:nvPr/>
        </p:nvSpPr>
        <p:spPr>
          <a:xfrm>
            <a:off x="17737197" y="12014158"/>
            <a:ext cx="6430995" cy="13583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71475">
              <a:buClrTx/>
              <a:defRPr sz="4860">
                <a:solidFill>
                  <a:srgbClr val="FFFCF2"/>
                </a:solidFill>
                <a:effectLst>
                  <a:outerShdw sx="100000" sy="100000" kx="0" ky="0" algn="b" rotWithShape="0" blurRad="11430" dist="22860" dir="13500000">
                    <a:srgbClr val="424242">
                      <a:alpha val="50000"/>
                    </a:srgbClr>
                  </a:outerShdw>
                </a:effectLst>
                <a:latin typeface="+mn-lt"/>
                <a:ea typeface="+mn-ea"/>
                <a:cs typeface="+mn-cs"/>
                <a:sym typeface="Copperplate"/>
              </a:defRPr>
            </a:lvl1pPr>
          </a:lstStyle>
          <a:p>
            <a:pPr/>
            <a:r>
              <a:t>Hiver 1978, Sotschi</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06734"/>
        </a:solidFill>
      </p:bgPr>
    </p:bg>
    <p:spTree>
      <p:nvGrpSpPr>
        <p:cNvPr id="1" name=""/>
        <p:cNvGrpSpPr/>
        <p:nvPr/>
      </p:nvGrpSpPr>
      <p:grpSpPr>
        <a:xfrm>
          <a:off x="0" y="0"/>
          <a:ext cx="0" cy="0"/>
          <a:chOff x="0" y="0"/>
          <a:chExt cx="0" cy="0"/>
        </a:xfrm>
      </p:grpSpPr>
      <p:pic>
        <p:nvPicPr>
          <p:cNvPr id="128" name="IMG_2375.jpeg" descr="IMG_2375.jpeg"/>
          <p:cNvPicPr>
            <a:picLocks noChangeAspect="0"/>
          </p:cNvPicPr>
          <p:nvPr>
            <p:ph type="pic" idx="21"/>
          </p:nvPr>
        </p:nvPicPr>
        <p:blipFill>
          <a:blip r:embed="rId2">
            <a:extLst/>
          </a:blip>
          <a:stretch>
            <a:fillRect/>
          </a:stretch>
        </p:blipFill>
        <p:spPr>
          <a:xfrm>
            <a:off x="16251832" y="2540000"/>
            <a:ext cx="6692901" cy="8636454"/>
          </a:xfrm>
          <a:prstGeom prst="rect">
            <a:avLst/>
          </a:prstGeom>
        </p:spPr>
      </p:pic>
      <p:sp>
        <p:nvSpPr>
          <p:cNvPr id="129" name="C'est ma mère. Elle m'a dit qu'en Russie, les vêtements étaient souvent cousus à la main. Vous venez d'acheter le tissu.…"/>
          <p:cNvSpPr txBox="1"/>
          <p:nvPr>
            <p:ph type="body" sz="half" idx="1"/>
          </p:nvPr>
        </p:nvSpPr>
        <p:spPr>
          <a:xfrm>
            <a:off x="1435100" y="4578350"/>
            <a:ext cx="11478764" cy="6035238"/>
          </a:xfrm>
          <a:prstGeom prst="rect">
            <a:avLst/>
          </a:prstGeom>
        </p:spPr>
        <p:txBody>
          <a:bodyPr/>
          <a:lstStyle/>
          <a:p>
            <a:pPr/>
            <a:r>
              <a:t>C'est ma mère. Elle m'a dit qu'en Russie, les vêtements étaient souvent cousus à la main. Vous venez d'acheter le tissu.</a:t>
            </a:r>
          </a:p>
          <a:p>
            <a:pPr/>
            <a:r>
              <a:t>Il était considéré comme beau de se tordre les cheveux.</a:t>
            </a:r>
          </a:p>
        </p:txBody>
      </p:sp>
      <p:sp>
        <p:nvSpPr>
          <p:cNvPr id="130" name="1983, Sotschi"/>
          <p:cNvSpPr txBox="1"/>
          <p:nvPr>
            <p:ph type="title"/>
          </p:nvPr>
        </p:nvSpPr>
        <p:spPr>
          <a:xfrm>
            <a:off x="19298542" y="12423111"/>
            <a:ext cx="4859328" cy="1023498"/>
          </a:xfrm>
          <a:prstGeom prst="rect">
            <a:avLst/>
          </a:prstGeom>
        </p:spPr>
        <p:txBody>
          <a:bodyPr/>
          <a:lstStyle>
            <a:lvl1pPr defTabSz="404495">
              <a:defRPr sz="5292">
                <a:effectLst>
                  <a:outerShdw sx="100000" sy="100000" kx="0" ky="0" algn="b" rotWithShape="0" blurRad="12446" dist="24892" dir="13500000">
                    <a:srgbClr val="424242">
                      <a:alpha val="50000"/>
                    </a:srgbClr>
                  </a:outerShdw>
                </a:effectLst>
              </a:defRPr>
            </a:lvl1pPr>
          </a:lstStyle>
          <a:p>
            <a:pPr/>
            <a:r>
              <a:t>1983, Sotschi</a:t>
            </a:r>
          </a:p>
        </p:txBody>
      </p:sp>
      <p:sp>
        <p:nvSpPr>
          <p:cNvPr id="131" name="vêtements chez les enfants"/>
          <p:cNvSpPr txBox="1"/>
          <p:nvPr/>
        </p:nvSpPr>
        <p:spPr>
          <a:xfrm>
            <a:off x="9499491" y="47578"/>
            <a:ext cx="5385018" cy="1861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404495">
              <a:buClrTx/>
              <a:defRPr sz="5292">
                <a:solidFill>
                  <a:srgbClr val="FFFCF2"/>
                </a:solidFill>
                <a:effectLst>
                  <a:outerShdw sx="100000" sy="100000" kx="0" ky="0" algn="b" rotWithShape="0" blurRad="12446" dist="24892" dir="13500000">
                    <a:srgbClr val="424242">
                      <a:alpha val="50000"/>
                    </a:srgbClr>
                  </a:outerShdw>
                </a:effectLst>
                <a:latin typeface="+mn-lt"/>
                <a:ea typeface="+mn-ea"/>
                <a:cs typeface="+mn-cs"/>
                <a:sym typeface="Copperplate"/>
              </a:defRPr>
            </a:lvl1pPr>
          </a:lstStyle>
          <a:p>
            <a:pPr/>
            <a:r>
              <a:t>vêtements chez les enfants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06634"/>
        </a:solidFill>
      </p:bgPr>
    </p:bg>
    <p:spTree>
      <p:nvGrpSpPr>
        <p:cNvPr id="1" name=""/>
        <p:cNvGrpSpPr/>
        <p:nvPr/>
      </p:nvGrpSpPr>
      <p:grpSpPr>
        <a:xfrm>
          <a:off x="0" y="0"/>
          <a:ext cx="0" cy="0"/>
          <a:chOff x="0" y="0"/>
          <a:chExt cx="0" cy="0"/>
        </a:xfrm>
      </p:grpSpPr>
      <p:sp>
        <p:nvSpPr>
          <p:cNvPr id="133" name="Ici, vous voyez ma mère en deuxième année. Tous portent une chemise blanche avec un nœud rouge. Les filles portent des jupes bleues et les garçons des pantalons noirs. Certains gars portent aussi une veste noire."/>
          <p:cNvSpPr txBox="1"/>
          <p:nvPr>
            <p:ph type="title"/>
          </p:nvPr>
        </p:nvSpPr>
        <p:spPr>
          <a:xfrm>
            <a:off x="1488453" y="2950960"/>
            <a:ext cx="8801928" cy="7814080"/>
          </a:xfrm>
          <a:prstGeom prst="rect">
            <a:avLst/>
          </a:prstGeom>
        </p:spPr>
        <p:txBody>
          <a:bodyPr/>
          <a:lstStyle>
            <a:lvl1pPr defTabSz="412750">
              <a:defRPr sz="5400">
                <a:effectLst>
                  <a:outerShdw sx="100000" sy="100000" kx="0" ky="0" algn="b" rotWithShape="0" blurRad="12700" dist="25400" dir="13500000">
                    <a:srgbClr val="424242">
                      <a:alpha val="50000"/>
                    </a:srgbClr>
                  </a:outerShdw>
                </a:effectLst>
              </a:defRPr>
            </a:lvl1pPr>
          </a:lstStyle>
          <a:p>
            <a:pPr/>
            <a:r>
              <a:t>Ici, vous voyez ma mère en deuxième année. Tous portent une chemise blanche avec un nœud rouge. Les filles portent des jupes bleues et les garçons des pantalons noirs. Certains gars portent aussi une veste noire.</a:t>
            </a:r>
          </a:p>
        </p:txBody>
      </p:sp>
      <p:sp>
        <p:nvSpPr>
          <p:cNvPr id="134" name="1984, Sotschi"/>
          <p:cNvSpPr txBox="1"/>
          <p:nvPr/>
        </p:nvSpPr>
        <p:spPr>
          <a:xfrm>
            <a:off x="19322315" y="12335734"/>
            <a:ext cx="4811004" cy="1403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04495">
              <a:buClrTx/>
              <a:defRPr sz="5292">
                <a:solidFill>
                  <a:srgbClr val="FFFCF2"/>
                </a:solidFill>
                <a:effectLst>
                  <a:outerShdw sx="100000" sy="100000" kx="0" ky="0" algn="b" rotWithShape="0" blurRad="12446" dist="24892" dir="13500000">
                    <a:srgbClr val="424242">
                      <a:alpha val="50000"/>
                    </a:srgbClr>
                  </a:outerShdw>
                </a:effectLst>
                <a:latin typeface="+mn-lt"/>
                <a:ea typeface="+mn-ea"/>
                <a:cs typeface="+mn-cs"/>
                <a:sym typeface="Copperplate"/>
              </a:defRPr>
            </a:lvl1pPr>
          </a:lstStyle>
          <a:p>
            <a:pPr/>
            <a:r>
              <a:t>1984, Sotschi</a:t>
            </a:r>
          </a:p>
        </p:txBody>
      </p:sp>
      <p:sp>
        <p:nvSpPr>
          <p:cNvPr id="135" name="uniforme scolaire"/>
          <p:cNvSpPr txBox="1"/>
          <p:nvPr/>
        </p:nvSpPr>
        <p:spPr>
          <a:xfrm>
            <a:off x="9786498" y="430944"/>
            <a:ext cx="4811004" cy="1897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28319">
              <a:buClrTx/>
              <a:defRPr sz="6911">
                <a:solidFill>
                  <a:srgbClr val="FFFCF2"/>
                </a:solidFill>
                <a:effectLst>
                  <a:outerShdw sx="100000" sy="100000" kx="0" ky="0" algn="b" rotWithShape="0" blurRad="16256" dist="32512" dir="13500000">
                    <a:srgbClr val="424242">
                      <a:alpha val="50000"/>
                    </a:srgbClr>
                  </a:outerShdw>
                </a:effectLst>
                <a:latin typeface="+mn-lt"/>
                <a:ea typeface="+mn-ea"/>
                <a:cs typeface="+mn-cs"/>
                <a:sym typeface="Copperplate"/>
              </a:defRPr>
            </a:lvl1pPr>
          </a:lstStyle>
          <a:p>
            <a:pPr/>
            <a:r>
              <a:t>uniforme scolaire</a:t>
            </a:r>
          </a:p>
        </p:txBody>
      </p:sp>
      <p:pic>
        <p:nvPicPr>
          <p:cNvPr id="136" name="IMG_2377.jpeg" descr="IMG_2377.jpeg"/>
          <p:cNvPicPr>
            <a:picLocks noChangeAspect="1"/>
          </p:cNvPicPr>
          <p:nvPr/>
        </p:nvPicPr>
        <p:blipFill>
          <a:blip r:embed="rId2">
            <a:extLst/>
          </a:blip>
          <a:stretch>
            <a:fillRect/>
          </a:stretch>
        </p:blipFill>
        <p:spPr>
          <a:xfrm rot="5409349">
            <a:off x="14248834" y="1554100"/>
            <a:ext cx="7955850" cy="106078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76031"/>
        </a:solidFill>
      </p:bgPr>
    </p:bg>
    <p:spTree>
      <p:nvGrpSpPr>
        <p:cNvPr id="1" name=""/>
        <p:cNvGrpSpPr/>
        <p:nvPr/>
      </p:nvGrpSpPr>
      <p:grpSpPr>
        <a:xfrm>
          <a:off x="0" y="0"/>
          <a:ext cx="0" cy="0"/>
          <a:chOff x="0" y="0"/>
          <a:chExt cx="0" cy="0"/>
        </a:xfrm>
      </p:grpSpPr>
      <p:pic>
        <p:nvPicPr>
          <p:cNvPr id="138" name="IMG_2374.jpeg" descr="IMG_2374.jpeg"/>
          <p:cNvPicPr>
            <a:picLocks noChangeAspect="0"/>
          </p:cNvPicPr>
          <p:nvPr>
            <p:ph type="pic" idx="21"/>
          </p:nvPr>
        </p:nvPicPr>
        <p:blipFill>
          <a:blip r:embed="rId2">
            <a:extLst/>
          </a:blip>
          <a:stretch>
            <a:fillRect/>
          </a:stretch>
        </p:blipFill>
        <p:spPr>
          <a:xfrm rot="16200000">
            <a:off x="8428224" y="195261"/>
            <a:ext cx="8649023" cy="12123000"/>
          </a:xfrm>
          <a:prstGeom prst="rect">
            <a:avLst/>
          </a:prstGeom>
        </p:spPr>
      </p:pic>
      <p:sp>
        <p:nvSpPr>
          <p:cNvPr id="139" name="Des styles qui inspirent aujourd'hui"/>
          <p:cNvSpPr txBox="1"/>
          <p:nvPr>
            <p:ph type="title"/>
          </p:nvPr>
        </p:nvSpPr>
        <p:spPr>
          <a:xfrm>
            <a:off x="1904999" y="-707179"/>
            <a:ext cx="20574001" cy="2146301"/>
          </a:xfrm>
          <a:prstGeom prst="rect">
            <a:avLst/>
          </a:prstGeom>
        </p:spPr>
        <p:txBody>
          <a:bodyPr/>
          <a:lstStyle>
            <a:lvl1pPr defTabSz="652145">
              <a:defRPr sz="8532">
                <a:effectLst>
                  <a:outerShdw sx="100000" sy="100000" kx="0" ky="0" algn="b" rotWithShape="0" blurRad="20066" dist="40132" dir="13500000">
                    <a:srgbClr val="424242">
                      <a:alpha val="50000"/>
                    </a:srgbClr>
                  </a:outerShdw>
                </a:effectLst>
              </a:defRPr>
            </a:lvl1pPr>
          </a:lstStyle>
          <a:p>
            <a:pPr/>
            <a:r>
              <a:t>Des styles qui inspirent aujourd'hui</a:t>
            </a:r>
          </a:p>
        </p:txBody>
      </p:sp>
      <p:sp>
        <p:nvSpPr>
          <p:cNvPr id="140" name="Dans les années 90, les adolescents portaient plus souvent des jeans amples. Aujourd'hui, ce type de jeans revient dans la tendance et s'appelle &quot;baggy jeans&quot;. Le style de ma mère et de ses amies s'appelle désormais &quot;vintage&quot;. Ce style de vêtements ample"/>
          <p:cNvSpPr txBox="1"/>
          <p:nvPr>
            <p:ph type="body" sz="quarter" idx="1"/>
          </p:nvPr>
        </p:nvSpPr>
        <p:spPr>
          <a:prstGeom prst="rect">
            <a:avLst/>
          </a:prstGeom>
        </p:spPr>
        <p:txBody>
          <a:bodyPr/>
          <a:lstStyle>
            <a:lvl1pPr defTabSz="445770">
              <a:defRPr sz="3132">
                <a:effectLst>
                  <a:outerShdw sx="100000" sy="100000" kx="0" ky="0" algn="b" rotWithShape="0" blurRad="13716" dist="13716" dir="13500000">
                    <a:srgbClr val="424242">
                      <a:alpha val="50000"/>
                    </a:srgbClr>
                  </a:outerShdw>
                </a:effectLst>
              </a:defRPr>
            </a:lvl1pPr>
          </a:lstStyle>
          <a:p>
            <a:pPr/>
            <a:r>
              <a:t>Dans les années 90, les adolescents portaient plus souvent des jeans amples. Aujourd'hui, ce type de jeans revient dans la tendance et s'appelle "baggy jeans". Le style de ma mère et de ses amies s'appelle désormais "vintage". Ce style de vêtements amples et surdimensionnés a eu un impact énorme sur la mode d'aujourd'hui et sera certainement reconnaissable dans un proche avenir.</a:t>
            </a:r>
          </a:p>
        </p:txBody>
      </p:sp>
      <p:sp>
        <p:nvSpPr>
          <p:cNvPr id="141" name="1996, Sotschi"/>
          <p:cNvSpPr txBox="1"/>
          <p:nvPr/>
        </p:nvSpPr>
        <p:spPr>
          <a:xfrm>
            <a:off x="19959526" y="12973609"/>
            <a:ext cx="4690532" cy="6141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30200">
              <a:buClrTx/>
              <a:defRPr sz="4320">
                <a:solidFill>
                  <a:srgbClr val="FFFCF2"/>
                </a:solidFill>
                <a:effectLst>
                  <a:outerShdw sx="100000" sy="100000" kx="0" ky="0" algn="b" rotWithShape="0" blurRad="10160" dist="20320" dir="13500000">
                    <a:srgbClr val="424242">
                      <a:alpha val="50000"/>
                    </a:srgbClr>
                  </a:outerShdw>
                </a:effectLst>
                <a:latin typeface="+mn-lt"/>
                <a:ea typeface="+mn-ea"/>
                <a:cs typeface="+mn-cs"/>
                <a:sym typeface="Copperplate"/>
              </a:defRPr>
            </a:lvl1pPr>
          </a:lstStyle>
          <a:p>
            <a:pPr/>
            <a:r>
              <a:t>1996, Sotschi</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76031"/>
        </a:solidFill>
      </p:bgPr>
    </p:bg>
    <p:spTree>
      <p:nvGrpSpPr>
        <p:cNvPr id="1" name=""/>
        <p:cNvGrpSpPr/>
        <p:nvPr/>
      </p:nvGrpSpPr>
      <p:grpSpPr>
        <a:xfrm>
          <a:off x="0" y="0"/>
          <a:ext cx="0" cy="0"/>
          <a:chOff x="0" y="0"/>
          <a:chExt cx="0" cy="0"/>
        </a:xfrm>
      </p:grpSpPr>
      <p:pic>
        <p:nvPicPr>
          <p:cNvPr id="143" name="IMG_2368.jpeg" descr="IMG_2368.jpeg"/>
          <p:cNvPicPr>
            <a:picLocks noChangeAspect="0"/>
          </p:cNvPicPr>
          <p:nvPr>
            <p:ph type="pic" idx="22"/>
          </p:nvPr>
        </p:nvPicPr>
        <p:blipFill>
          <a:blip r:embed="rId2">
            <a:extLst/>
          </a:blip>
          <a:stretch>
            <a:fillRect/>
          </a:stretch>
        </p:blipFill>
        <p:spPr>
          <a:xfrm rot="16200000">
            <a:off x="16173450" y="5937739"/>
            <a:ext cx="7277100" cy="6502401"/>
          </a:xfrm>
          <a:prstGeom prst="rect">
            <a:avLst/>
          </a:prstGeom>
        </p:spPr>
      </p:pic>
      <p:pic>
        <p:nvPicPr>
          <p:cNvPr id="144" name="IMG_2373.jpeg" descr="IMG_2373.jpeg"/>
          <p:cNvPicPr>
            <a:picLocks noChangeAspect="0"/>
          </p:cNvPicPr>
          <p:nvPr>
            <p:ph type="pic" idx="23"/>
          </p:nvPr>
        </p:nvPicPr>
        <p:blipFill>
          <a:blip r:embed="rId3">
            <a:extLst/>
          </a:blip>
          <a:stretch>
            <a:fillRect/>
          </a:stretch>
        </p:blipFill>
        <p:spPr>
          <a:xfrm>
            <a:off x="16173449" y="766305"/>
            <a:ext cx="7277101" cy="4679486"/>
          </a:xfrm>
          <a:prstGeom prst="rect">
            <a:avLst/>
          </a:prstGeom>
        </p:spPr>
      </p:pic>
      <p:sp>
        <p:nvSpPr>
          <p:cNvPr id="145" name="1989, Connecticut, USA"/>
          <p:cNvSpPr txBox="1"/>
          <p:nvPr>
            <p:ph type="body" sz="quarter" idx="4294967295"/>
          </p:nvPr>
        </p:nvSpPr>
        <p:spPr>
          <a:xfrm>
            <a:off x="15763186" y="12932087"/>
            <a:ext cx="9182990" cy="721715"/>
          </a:xfrm>
          <a:prstGeom prst="rect">
            <a:avLst/>
          </a:prstGeom>
        </p:spPr>
        <p:txBody>
          <a:bodyPr anchor="t"/>
          <a:lstStyle>
            <a:lvl1pPr marL="0" indent="0" algn="ctr" defTabSz="676909">
              <a:spcBef>
                <a:spcPts val="0"/>
              </a:spcBef>
              <a:buSzTx/>
              <a:buNone/>
              <a:defRPr sz="4756">
                <a:solidFill>
                  <a:srgbClr val="FFFCF2"/>
                </a:solidFill>
                <a:effectLst>
                  <a:outerShdw sx="100000" sy="100000" kx="0" ky="0" algn="b" rotWithShape="0" blurRad="20828" dist="20828" dir="13500000">
                    <a:srgbClr val="424242">
                      <a:alpha val="50000"/>
                    </a:srgbClr>
                  </a:outerShdw>
                </a:effectLst>
                <a:latin typeface="+mn-lt"/>
                <a:ea typeface="+mn-ea"/>
                <a:cs typeface="+mn-cs"/>
                <a:sym typeface="Copperplate"/>
              </a:defRPr>
            </a:lvl1pPr>
          </a:lstStyle>
          <a:p>
            <a:pPr/>
            <a:r>
              <a:t>1989, Connecticut, USA</a:t>
            </a:r>
          </a:p>
        </p:txBody>
      </p:sp>
      <p:sp>
        <p:nvSpPr>
          <p:cNvPr id="146" name="style américain"/>
          <p:cNvSpPr txBox="1"/>
          <p:nvPr/>
        </p:nvSpPr>
        <p:spPr>
          <a:xfrm>
            <a:off x="6736744" y="240015"/>
            <a:ext cx="10910512" cy="10399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08990">
              <a:defRPr sz="7350">
                <a:solidFill>
                  <a:srgbClr val="FFFCF2"/>
                </a:solidFill>
                <a:effectLst>
                  <a:outerShdw sx="100000" sy="100000" kx="0" ky="0" algn="b" rotWithShape="0" blurRad="24892" dist="24892" dir="13500000">
                    <a:srgbClr val="424242">
                      <a:alpha val="50000"/>
                    </a:srgbClr>
                  </a:outerShdw>
                </a:effectLst>
                <a:latin typeface="+mn-lt"/>
                <a:ea typeface="+mn-ea"/>
                <a:cs typeface="+mn-cs"/>
                <a:sym typeface="Copperplate"/>
              </a:defRPr>
            </a:lvl1pPr>
          </a:lstStyle>
          <a:p>
            <a:pPr/>
            <a:r>
              <a:t>style américain</a:t>
            </a:r>
          </a:p>
        </p:txBody>
      </p:sp>
      <p:sp>
        <p:nvSpPr>
          <p:cNvPr id="147" name="Mon père est polonais, américain. Dès l'âge de 15 ans, il a vécu dans le Connecticut, aux États-Unis et a grandi avec le style américain. Il m'a dit que porter une moustache était une tendance à l'époque. Dans les années 1980, rares étaient ceux qui port"/>
          <p:cNvSpPr txBox="1"/>
          <p:nvPr/>
        </p:nvSpPr>
        <p:spPr>
          <a:xfrm>
            <a:off x="807797" y="4193202"/>
            <a:ext cx="10910511" cy="5329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96239">
              <a:defRPr sz="3600">
                <a:solidFill>
                  <a:srgbClr val="FFFCF2"/>
                </a:solidFill>
                <a:effectLst>
                  <a:outerShdw sx="100000" sy="100000" kx="0" ky="0" algn="b" rotWithShape="0" blurRad="12192" dist="12192" dir="13500000">
                    <a:srgbClr val="424242">
                      <a:alpha val="50000"/>
                    </a:srgbClr>
                  </a:outerShdw>
                </a:effectLst>
                <a:latin typeface="+mn-lt"/>
                <a:ea typeface="+mn-ea"/>
                <a:cs typeface="+mn-cs"/>
                <a:sym typeface="Copperplate"/>
              </a:defRPr>
            </a:lvl1pPr>
          </a:lstStyle>
          <a:p>
            <a:pPr/>
            <a:r>
              <a:t>Mon père est polonais, américain. Dès l'âge de 15 ans, il a vécu dans le Connecticut, aux États-Unis et a grandi avec le style américain. Il m'a dit que porter une moustache était une tendance à l'époque. Dans les années 1980, rares étaient ceux qui portaient des lunettes comme ils le font aujourd'hui. à la place, ils avaient ces gros verres ronds jaunes. Tout comme en Russie, tout le monde portait des vêtements amples, qui reviennent à la mode aujourd'hui.</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76131"/>
        </a:solidFill>
      </p:bgPr>
    </p:bg>
    <p:spTree>
      <p:nvGrpSpPr>
        <p:cNvPr id="1" name=""/>
        <p:cNvGrpSpPr/>
        <p:nvPr/>
      </p:nvGrpSpPr>
      <p:grpSpPr>
        <a:xfrm>
          <a:off x="0" y="0"/>
          <a:ext cx="0" cy="0"/>
          <a:chOff x="0" y="0"/>
          <a:chExt cx="0" cy="0"/>
        </a:xfrm>
      </p:grpSpPr>
      <p:sp>
        <p:nvSpPr>
          <p:cNvPr id="149" name="Merci pour votre attention!"/>
          <p:cNvSpPr txBox="1"/>
          <p:nvPr>
            <p:ph type="title"/>
          </p:nvPr>
        </p:nvSpPr>
        <p:spPr>
          <a:xfrm>
            <a:off x="1664684" y="4591050"/>
            <a:ext cx="20574001" cy="4533901"/>
          </a:xfrm>
          <a:prstGeom prst="rect">
            <a:avLst/>
          </a:prstGeom>
        </p:spPr>
        <p:txBody>
          <a:bodyPr/>
          <a:lstStyle/>
          <a:p>
            <a:pPr/>
            <a:r>
              <a:t>Merci pour votre attention!</a:t>
            </a:r>
          </a:p>
        </p:txBody>
      </p:sp>
      <p:sp>
        <p:nvSpPr>
          <p:cNvPr id="150" name="@danny_ja_"/>
          <p:cNvSpPr txBox="1"/>
          <p:nvPr/>
        </p:nvSpPr>
        <p:spPr>
          <a:xfrm>
            <a:off x="19904307" y="12815914"/>
            <a:ext cx="4281247"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CF2">
                    <a:alpha val="71272"/>
                  </a:srgbClr>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@danny_ja_</a:t>
            </a:r>
          </a:p>
        </p:txBody>
      </p:sp>
      <p:sp>
        <p:nvSpPr>
          <p:cNvPr id="151" name="I"/>
          <p:cNvSpPr txBox="1"/>
          <p:nvPr/>
        </p:nvSpPr>
        <p:spPr>
          <a:xfrm>
            <a:off x="187521" y="12815914"/>
            <a:ext cx="359589"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A6E37"/>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I</a:t>
            </a:r>
          </a:p>
        </p:txBody>
      </p:sp>
      <p:sp>
        <p:nvSpPr>
          <p:cNvPr id="152" name="N"/>
          <p:cNvSpPr txBox="1"/>
          <p:nvPr/>
        </p:nvSpPr>
        <p:spPr>
          <a:xfrm>
            <a:off x="3002370" y="12815914"/>
            <a:ext cx="687376"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A6E37"/>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N</a:t>
            </a:r>
          </a:p>
        </p:txBody>
      </p:sp>
      <p:sp>
        <p:nvSpPr>
          <p:cNvPr id="153" name="S"/>
          <p:cNvSpPr txBox="1"/>
          <p:nvPr/>
        </p:nvSpPr>
        <p:spPr>
          <a:xfrm>
            <a:off x="6185887" y="12815914"/>
            <a:ext cx="605613"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A6E37"/>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S</a:t>
            </a:r>
          </a:p>
        </p:txBody>
      </p:sp>
      <p:sp>
        <p:nvSpPr>
          <p:cNvPr id="154" name="T"/>
          <p:cNvSpPr txBox="1"/>
          <p:nvPr/>
        </p:nvSpPr>
        <p:spPr>
          <a:xfrm>
            <a:off x="9943527" y="12815914"/>
            <a:ext cx="564363"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A6E37"/>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T</a:t>
            </a:r>
          </a:p>
        </p:txBody>
      </p:sp>
      <p:sp>
        <p:nvSpPr>
          <p:cNvPr id="155" name="A"/>
          <p:cNvSpPr txBox="1"/>
          <p:nvPr/>
        </p:nvSpPr>
        <p:spPr>
          <a:xfrm>
            <a:off x="14247410" y="12815914"/>
            <a:ext cx="605614" cy="836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A6E37"/>
                </a:solidFill>
                <a:effectLst>
                  <a:outerShdw sx="100000" sy="100000" kx="0" ky="0" algn="b" rotWithShape="0" blurRad="25400" dist="25400" dir="13500000">
                    <a:srgbClr val="424242">
                      <a:alpha val="50000"/>
                    </a:srgbClr>
                  </a:outerShdw>
                </a:effectLst>
                <a:latin typeface="+mn-lt"/>
                <a:ea typeface="+mn-ea"/>
                <a:cs typeface="+mn-cs"/>
                <a:sym typeface="Copperplate"/>
              </a:defRPr>
            </a:lvl1pPr>
          </a:lstStyle>
          <a:p>
            <a:pPr/>
            <a:r>
              <a:t>A</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