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58" r:id="rId5"/>
    <p:sldId id="259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VASO DA FIORI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Progetto</a:t>
            </a:r>
            <a:r>
              <a:rPr lang="de-DE" dirty="0" smtClean="0"/>
              <a:t> di Daniel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45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„VASO DA FIORI“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Il </a:t>
            </a:r>
            <a:r>
              <a:rPr lang="de-DE" dirty="0" err="1" smtClean="0"/>
              <a:t>mio</a:t>
            </a:r>
            <a:r>
              <a:rPr lang="de-DE" dirty="0" smtClean="0"/>
              <a:t> </a:t>
            </a:r>
            <a:r>
              <a:rPr lang="de-DE" dirty="0" err="1" smtClean="0"/>
              <a:t>progetto</a:t>
            </a:r>
            <a:r>
              <a:rPr lang="de-DE" dirty="0" smtClean="0"/>
              <a:t> „</a:t>
            </a:r>
            <a:r>
              <a:rPr lang="de-DE" dirty="0" err="1" smtClean="0"/>
              <a:t>vaso</a:t>
            </a:r>
            <a:r>
              <a:rPr lang="de-DE" dirty="0" smtClean="0"/>
              <a:t> da </a:t>
            </a:r>
            <a:r>
              <a:rPr lang="de-DE" dirty="0" err="1" smtClean="0"/>
              <a:t>fiori</a:t>
            </a:r>
            <a:r>
              <a:rPr lang="de-DE" dirty="0" smtClean="0"/>
              <a:t>“ è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possibilità</a:t>
            </a:r>
            <a:r>
              <a:rPr lang="de-DE" dirty="0" smtClean="0"/>
              <a:t> di </a:t>
            </a:r>
            <a:r>
              <a:rPr lang="de-DE" dirty="0" err="1" smtClean="0"/>
              <a:t>comporre</a:t>
            </a:r>
            <a:r>
              <a:rPr lang="de-DE" dirty="0" smtClean="0"/>
              <a:t> </a:t>
            </a:r>
            <a:r>
              <a:rPr lang="de-DE" dirty="0" err="1" smtClean="0"/>
              <a:t>molte</a:t>
            </a:r>
            <a:r>
              <a:rPr lang="de-DE" dirty="0" smtClean="0"/>
              <a:t> </a:t>
            </a:r>
            <a:r>
              <a:rPr lang="de-DE" dirty="0" err="1" smtClean="0"/>
              <a:t>cose</a:t>
            </a:r>
            <a:r>
              <a:rPr lang="de-DE" dirty="0" smtClean="0"/>
              <a:t> per non </a:t>
            </a:r>
            <a:r>
              <a:rPr lang="de-DE" dirty="0" err="1" smtClean="0"/>
              <a:t>buttarle</a:t>
            </a:r>
            <a:r>
              <a:rPr lang="de-DE" dirty="0" smtClean="0"/>
              <a:t> via. È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scalota</a:t>
            </a:r>
            <a:r>
              <a:rPr lang="de-DE" dirty="0" smtClean="0"/>
              <a:t> di </a:t>
            </a:r>
            <a:r>
              <a:rPr lang="de-DE" dirty="0" err="1" smtClean="0"/>
              <a:t>conserva</a:t>
            </a:r>
            <a:r>
              <a:rPr lang="de-DE" dirty="0" smtClean="0"/>
              <a:t> </a:t>
            </a:r>
            <a:r>
              <a:rPr lang="de-DE" dirty="0" err="1" smtClean="0"/>
              <a:t>che</a:t>
            </a:r>
            <a:r>
              <a:rPr lang="de-DE" dirty="0" smtClean="0"/>
              <a:t> ha </a:t>
            </a:r>
            <a:r>
              <a:rPr lang="de-DE" dirty="0" err="1" smtClean="0"/>
              <a:t>l‘uso</a:t>
            </a:r>
            <a:r>
              <a:rPr lang="de-DE" dirty="0" smtClean="0"/>
              <a:t> </a:t>
            </a:r>
            <a:r>
              <a:rPr lang="de-DE" dirty="0" err="1" smtClean="0"/>
              <a:t>come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vaso</a:t>
            </a:r>
            <a:r>
              <a:rPr lang="de-DE" dirty="0" smtClean="0"/>
              <a:t> da </a:t>
            </a:r>
            <a:r>
              <a:rPr lang="de-DE" dirty="0" err="1" smtClean="0"/>
              <a:t>fiori</a:t>
            </a:r>
            <a:r>
              <a:rPr lang="de-DE" dirty="0" smtClean="0"/>
              <a:t>. La causa </a:t>
            </a:r>
            <a:r>
              <a:rPr lang="de-DE" dirty="0" err="1" smtClean="0"/>
              <a:t>perché</a:t>
            </a:r>
            <a:r>
              <a:rPr lang="de-DE" dirty="0" smtClean="0"/>
              <a:t> ho </a:t>
            </a:r>
            <a:r>
              <a:rPr lang="de-DE" dirty="0" err="1" smtClean="0"/>
              <a:t>fatto</a:t>
            </a:r>
            <a:r>
              <a:rPr lang="de-DE" dirty="0" smtClean="0"/>
              <a:t> </a:t>
            </a:r>
            <a:r>
              <a:rPr lang="de-DE" dirty="0" err="1" smtClean="0"/>
              <a:t>questo</a:t>
            </a:r>
            <a:r>
              <a:rPr lang="de-DE" dirty="0" smtClean="0"/>
              <a:t> </a:t>
            </a:r>
            <a:r>
              <a:rPr lang="de-DE" dirty="0" err="1" smtClean="0"/>
              <a:t>progetto</a:t>
            </a:r>
            <a:r>
              <a:rPr lang="de-DE" dirty="0" smtClean="0"/>
              <a:t> </a:t>
            </a:r>
            <a:r>
              <a:rPr lang="de-DE" dirty="0" err="1" smtClean="0"/>
              <a:t>era</a:t>
            </a:r>
            <a:r>
              <a:rPr lang="de-DE" dirty="0" smtClean="0"/>
              <a:t> </a:t>
            </a:r>
            <a:r>
              <a:rPr lang="de-DE" dirty="0" err="1" smtClean="0"/>
              <a:t>quella</a:t>
            </a:r>
            <a:r>
              <a:rPr lang="de-DE" dirty="0" smtClean="0"/>
              <a:t>: le </a:t>
            </a:r>
            <a:r>
              <a:rPr lang="de-DE" dirty="0" err="1" smtClean="0"/>
              <a:t>scatole</a:t>
            </a:r>
            <a:r>
              <a:rPr lang="de-DE" dirty="0" smtClean="0"/>
              <a:t> di </a:t>
            </a:r>
            <a:r>
              <a:rPr lang="de-DE" dirty="0" err="1" smtClean="0"/>
              <a:t>conserva</a:t>
            </a:r>
            <a:r>
              <a:rPr lang="de-DE" dirty="0" smtClean="0"/>
              <a:t> </a:t>
            </a:r>
            <a:r>
              <a:rPr lang="de-DE" dirty="0" err="1" smtClean="0"/>
              <a:t>vengono</a:t>
            </a:r>
            <a:r>
              <a:rPr lang="de-DE" dirty="0" smtClean="0"/>
              <a:t> </a:t>
            </a:r>
            <a:r>
              <a:rPr lang="de-DE" dirty="0" err="1" smtClean="0"/>
              <a:t>buttate</a:t>
            </a:r>
            <a:r>
              <a:rPr lang="de-DE" dirty="0" smtClean="0"/>
              <a:t> via </a:t>
            </a:r>
            <a:r>
              <a:rPr lang="de-DE" dirty="0" err="1" smtClean="0"/>
              <a:t>perché</a:t>
            </a:r>
            <a:r>
              <a:rPr lang="de-DE" dirty="0" smtClean="0"/>
              <a:t> non si ha </a:t>
            </a:r>
            <a:r>
              <a:rPr lang="de-DE" dirty="0" err="1" smtClean="0"/>
              <a:t>bisogna</a:t>
            </a:r>
            <a:r>
              <a:rPr lang="de-DE" dirty="0" smtClean="0"/>
              <a:t> più die quelle. E </a:t>
            </a:r>
            <a:r>
              <a:rPr lang="de-DE" dirty="0" err="1" smtClean="0"/>
              <a:t>questo</a:t>
            </a:r>
            <a:r>
              <a:rPr lang="de-DE" dirty="0" smtClean="0"/>
              <a:t> </a:t>
            </a:r>
            <a:r>
              <a:rPr lang="de-DE" dirty="0" err="1" smtClean="0"/>
              <a:t>crea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grande</a:t>
            </a:r>
            <a:r>
              <a:rPr lang="de-DE" dirty="0" smtClean="0"/>
              <a:t> </a:t>
            </a:r>
            <a:r>
              <a:rPr lang="de-DE" dirty="0" err="1" smtClean="0"/>
              <a:t>problema</a:t>
            </a:r>
            <a:r>
              <a:rPr lang="de-DE" dirty="0" smtClean="0"/>
              <a:t> </a:t>
            </a:r>
            <a:r>
              <a:rPr lang="de-DE" dirty="0" err="1" smtClean="0"/>
              <a:t>d‘immondizia</a:t>
            </a:r>
            <a:r>
              <a:rPr lang="de-DE" dirty="0" smtClean="0"/>
              <a:t>. Si </a:t>
            </a:r>
            <a:r>
              <a:rPr lang="de-DE" dirty="0" err="1" smtClean="0"/>
              <a:t>può</a:t>
            </a:r>
            <a:r>
              <a:rPr lang="de-DE" dirty="0" smtClean="0"/>
              <a:t> </a:t>
            </a:r>
            <a:r>
              <a:rPr lang="de-DE" dirty="0" err="1" smtClean="0"/>
              <a:t>riusare</a:t>
            </a:r>
            <a:r>
              <a:rPr lang="de-DE" dirty="0" smtClean="0"/>
              <a:t> queste e altre </a:t>
            </a:r>
            <a:r>
              <a:rPr lang="de-DE" dirty="0" err="1" smtClean="0"/>
              <a:t>cose</a:t>
            </a:r>
            <a:r>
              <a:rPr lang="de-DE" dirty="0" smtClean="0"/>
              <a:t> per non </a:t>
            </a:r>
            <a:r>
              <a:rPr lang="de-DE" dirty="0" err="1" smtClean="0"/>
              <a:t>buttarle</a:t>
            </a:r>
            <a:r>
              <a:rPr lang="de-DE" dirty="0" smtClean="0"/>
              <a:t> via </a:t>
            </a:r>
            <a:r>
              <a:rPr lang="de-DE" dirty="0" err="1" smtClean="0"/>
              <a:t>ma</a:t>
            </a:r>
            <a:r>
              <a:rPr lang="de-DE" dirty="0" smtClean="0"/>
              <a:t> per non </a:t>
            </a:r>
            <a:r>
              <a:rPr lang="de-DE" dirty="0" err="1" smtClean="0"/>
              <a:t>spendere</a:t>
            </a:r>
            <a:r>
              <a:rPr lang="de-DE" dirty="0" smtClean="0"/>
              <a:t> i </a:t>
            </a:r>
            <a:r>
              <a:rPr lang="de-DE" dirty="0" err="1" smtClean="0"/>
              <a:t>soldi</a:t>
            </a:r>
            <a:r>
              <a:rPr lang="de-DE" dirty="0" smtClean="0"/>
              <a:t> e </a:t>
            </a:r>
            <a:r>
              <a:rPr lang="de-DE" dirty="0" err="1" smtClean="0"/>
              <a:t>comprare</a:t>
            </a:r>
            <a:r>
              <a:rPr lang="de-DE" dirty="0" smtClean="0"/>
              <a:t> </a:t>
            </a:r>
            <a:r>
              <a:rPr lang="de-DE" dirty="0" err="1" smtClean="0"/>
              <a:t>nuove</a:t>
            </a:r>
            <a:r>
              <a:rPr lang="de-DE" dirty="0" smtClean="0"/>
              <a:t> </a:t>
            </a:r>
            <a:r>
              <a:rPr lang="de-DE" dirty="0" err="1" smtClean="0"/>
              <a:t>cose</a:t>
            </a:r>
            <a:r>
              <a:rPr lang="de-DE" dirty="0" smtClean="0"/>
              <a:t> da </a:t>
            </a:r>
            <a:r>
              <a:rPr lang="de-DE" dirty="0" err="1" smtClean="0"/>
              <a:t>usare</a:t>
            </a:r>
            <a:r>
              <a:rPr lang="de-DE" dirty="0" smtClean="0"/>
              <a:t>. Ho </a:t>
            </a:r>
            <a:r>
              <a:rPr lang="de-DE" dirty="0" err="1" smtClean="0"/>
              <a:t>comminciato</a:t>
            </a:r>
            <a:r>
              <a:rPr lang="de-DE" dirty="0" smtClean="0"/>
              <a:t> a </a:t>
            </a:r>
            <a:r>
              <a:rPr lang="de-DE" dirty="0" err="1" smtClean="0"/>
              <a:t>realizzare</a:t>
            </a:r>
            <a:r>
              <a:rPr lang="de-DE" dirty="0" smtClean="0"/>
              <a:t> </a:t>
            </a:r>
            <a:r>
              <a:rPr lang="de-DE" dirty="0" err="1" smtClean="0"/>
              <a:t>questo</a:t>
            </a:r>
            <a:r>
              <a:rPr lang="de-DE" dirty="0" smtClean="0"/>
              <a:t> </a:t>
            </a:r>
            <a:r>
              <a:rPr lang="de-DE" dirty="0" err="1" smtClean="0"/>
              <a:t>progetto</a:t>
            </a:r>
            <a:r>
              <a:rPr lang="de-DE" dirty="0" smtClean="0"/>
              <a:t> </a:t>
            </a:r>
            <a:r>
              <a:rPr lang="de-DE" dirty="0" err="1" smtClean="0"/>
              <a:t>perché</a:t>
            </a:r>
            <a:r>
              <a:rPr lang="de-DE" dirty="0" smtClean="0"/>
              <a:t> </a:t>
            </a:r>
            <a:r>
              <a:rPr lang="de-DE" dirty="0" err="1" smtClean="0"/>
              <a:t>voglio</a:t>
            </a:r>
            <a:r>
              <a:rPr lang="de-DE" dirty="0" smtClean="0"/>
              <a:t> </a:t>
            </a:r>
            <a:r>
              <a:rPr lang="de-DE" dirty="0" err="1" smtClean="0"/>
              <a:t>fare</a:t>
            </a:r>
            <a:r>
              <a:rPr lang="de-DE" dirty="0" smtClean="0"/>
              <a:t> </a:t>
            </a:r>
            <a:r>
              <a:rPr lang="de-DE" dirty="0" err="1" smtClean="0"/>
              <a:t>vedere</a:t>
            </a:r>
            <a:r>
              <a:rPr lang="de-DE" dirty="0" smtClean="0"/>
              <a:t> </a:t>
            </a:r>
            <a:r>
              <a:rPr lang="de-DE" dirty="0" err="1" smtClean="0"/>
              <a:t>chhe</a:t>
            </a:r>
            <a:r>
              <a:rPr lang="de-DE" dirty="0" smtClean="0"/>
              <a:t> si </a:t>
            </a:r>
            <a:r>
              <a:rPr lang="de-DE" dirty="0" err="1" smtClean="0"/>
              <a:t>puó</a:t>
            </a:r>
            <a:r>
              <a:rPr lang="de-DE" dirty="0" smtClean="0"/>
              <a:t> </a:t>
            </a:r>
            <a:r>
              <a:rPr lang="de-DE" dirty="0" err="1" smtClean="0"/>
              <a:t>riusare</a:t>
            </a:r>
            <a:r>
              <a:rPr lang="de-DE" dirty="0" smtClean="0"/>
              <a:t> </a:t>
            </a:r>
            <a:r>
              <a:rPr lang="de-DE" dirty="0" err="1" smtClean="0"/>
              <a:t>cose</a:t>
            </a:r>
            <a:r>
              <a:rPr lang="de-DE" dirty="0" smtClean="0"/>
              <a:t> e </a:t>
            </a:r>
            <a:r>
              <a:rPr lang="de-DE" dirty="0" err="1" smtClean="0"/>
              <a:t>puó</a:t>
            </a:r>
            <a:r>
              <a:rPr lang="de-DE" dirty="0" smtClean="0"/>
              <a:t> </a:t>
            </a:r>
            <a:r>
              <a:rPr lang="de-DE" dirty="0" err="1" smtClean="0"/>
              <a:t>creare</a:t>
            </a:r>
            <a:r>
              <a:rPr lang="de-DE" dirty="0" smtClean="0"/>
              <a:t> </a:t>
            </a:r>
            <a:r>
              <a:rPr lang="de-DE" dirty="0" err="1" smtClean="0"/>
              <a:t>nuove</a:t>
            </a:r>
            <a:r>
              <a:rPr lang="de-DE" dirty="0" smtClean="0"/>
              <a:t> </a:t>
            </a:r>
            <a:r>
              <a:rPr lang="de-DE" dirty="0" err="1" smtClean="0"/>
              <a:t>cose</a:t>
            </a:r>
            <a:r>
              <a:rPr lang="de-DE" dirty="0" smtClean="0"/>
              <a:t> </a:t>
            </a:r>
            <a:r>
              <a:rPr lang="de-DE" dirty="0" err="1" smtClean="0"/>
              <a:t>che</a:t>
            </a:r>
            <a:r>
              <a:rPr lang="de-DE" dirty="0" smtClean="0"/>
              <a:t> </a:t>
            </a:r>
            <a:r>
              <a:rPr lang="de-DE" dirty="0" err="1" smtClean="0"/>
              <a:t>sono</a:t>
            </a:r>
            <a:r>
              <a:rPr lang="de-DE" dirty="0" smtClean="0"/>
              <a:t> </a:t>
            </a:r>
            <a:r>
              <a:rPr lang="de-DE" dirty="0" err="1" smtClean="0"/>
              <a:t>bellissimo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5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6914" y="982132"/>
            <a:ext cx="9654638" cy="142855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8708" y="3321058"/>
            <a:ext cx="2686639" cy="201781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11927" y="3693226"/>
            <a:ext cx="664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Trova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scatola</a:t>
            </a:r>
            <a:r>
              <a:rPr lang="de-DE" dirty="0" smtClean="0"/>
              <a:t> di </a:t>
            </a:r>
            <a:r>
              <a:rPr lang="de-DE" dirty="0" err="1" smtClean="0"/>
              <a:t>conserva</a:t>
            </a:r>
            <a:r>
              <a:rPr lang="de-DE" dirty="0" smtClean="0"/>
              <a:t>! Se non </a:t>
            </a:r>
            <a:r>
              <a:rPr lang="de-DE" dirty="0" err="1" smtClean="0"/>
              <a:t>hai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scatola</a:t>
            </a:r>
            <a:r>
              <a:rPr lang="de-DE" dirty="0" smtClean="0"/>
              <a:t> di </a:t>
            </a:r>
            <a:r>
              <a:rPr lang="de-DE" dirty="0" err="1" smtClean="0"/>
              <a:t>conserva</a:t>
            </a:r>
            <a:r>
              <a:rPr lang="de-DE" dirty="0" smtClean="0"/>
              <a:t>, </a:t>
            </a:r>
            <a:r>
              <a:rPr lang="de-DE" dirty="0" err="1" smtClean="0"/>
              <a:t>chiedi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i </a:t>
            </a:r>
            <a:r>
              <a:rPr lang="de-DE" dirty="0" err="1" smtClean="0"/>
              <a:t>tuoi</a:t>
            </a:r>
            <a:r>
              <a:rPr lang="de-DE" dirty="0" smtClean="0"/>
              <a:t> </a:t>
            </a:r>
            <a:r>
              <a:rPr lang="de-DE" dirty="0" err="1" smtClean="0"/>
              <a:t>genitori</a:t>
            </a:r>
            <a:r>
              <a:rPr lang="de-DE" dirty="0" smtClean="0"/>
              <a:t> se </a:t>
            </a:r>
            <a:r>
              <a:rPr lang="de-DE" dirty="0" err="1" smtClean="0"/>
              <a:t>possono</a:t>
            </a:r>
            <a:r>
              <a:rPr lang="de-DE" dirty="0" smtClean="0"/>
              <a:t> </a:t>
            </a:r>
            <a:r>
              <a:rPr lang="de-DE" dirty="0" err="1" smtClean="0"/>
              <a:t>comprarti</a:t>
            </a:r>
            <a:r>
              <a:rPr lang="de-DE" dirty="0" smtClean="0"/>
              <a:t> </a:t>
            </a:r>
            <a:r>
              <a:rPr lang="de-DE" dirty="0" err="1" smtClean="0"/>
              <a:t>unache</a:t>
            </a:r>
            <a:r>
              <a:rPr lang="de-DE" dirty="0" smtClean="0"/>
              <a:t> </a:t>
            </a:r>
            <a:r>
              <a:rPr lang="de-DE" dirty="0" err="1" smtClean="0"/>
              <a:t>poi</a:t>
            </a:r>
            <a:r>
              <a:rPr lang="de-DE" dirty="0" smtClean="0"/>
              <a:t> </a:t>
            </a:r>
            <a:r>
              <a:rPr lang="de-DE" dirty="0" err="1" smtClean="0"/>
              <a:t>puoi</a:t>
            </a:r>
            <a:r>
              <a:rPr lang="de-DE" dirty="0" smtClean="0"/>
              <a:t> </a:t>
            </a:r>
            <a:r>
              <a:rPr lang="de-DE" dirty="0" err="1" smtClean="0"/>
              <a:t>usare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068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3458" y="2984073"/>
            <a:ext cx="3317875" cy="2488406"/>
          </a:xfrm>
        </p:spPr>
      </p:pic>
      <p:sp>
        <p:nvSpPr>
          <p:cNvPr id="5" name="Textfeld 4"/>
          <p:cNvSpPr txBox="1"/>
          <p:nvPr/>
        </p:nvSpPr>
        <p:spPr>
          <a:xfrm>
            <a:off x="1816925" y="3716977"/>
            <a:ext cx="501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Pulisci</a:t>
            </a:r>
            <a:r>
              <a:rPr lang="de-DE" dirty="0" smtClean="0"/>
              <a:t> </a:t>
            </a:r>
            <a:r>
              <a:rPr lang="de-DE" dirty="0" err="1" smtClean="0"/>
              <a:t>questa</a:t>
            </a:r>
            <a:r>
              <a:rPr lang="de-DE" dirty="0" smtClean="0"/>
              <a:t> </a:t>
            </a:r>
            <a:r>
              <a:rPr lang="de-DE" dirty="0" err="1" smtClean="0"/>
              <a:t>scatola</a:t>
            </a:r>
            <a:r>
              <a:rPr lang="de-DE" dirty="0" smtClean="0"/>
              <a:t> di </a:t>
            </a:r>
            <a:r>
              <a:rPr lang="de-DE" dirty="0" err="1" smtClean="0"/>
              <a:t>conserva</a:t>
            </a:r>
            <a:r>
              <a:rPr lang="de-DE" dirty="0" smtClean="0"/>
              <a:t> e </a:t>
            </a:r>
            <a:r>
              <a:rPr lang="de-DE" dirty="0" err="1" smtClean="0"/>
              <a:t>rimuovi</a:t>
            </a:r>
            <a:r>
              <a:rPr lang="de-DE" dirty="0" smtClean="0"/>
              <a:t> </a:t>
            </a:r>
            <a:r>
              <a:rPr lang="de-DE" dirty="0" err="1" smtClean="0"/>
              <a:t>l‘etichetta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1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399" y="2664341"/>
            <a:ext cx="2488406" cy="3317875"/>
          </a:xfrm>
        </p:spPr>
      </p:pic>
      <p:sp>
        <p:nvSpPr>
          <p:cNvPr id="6" name="Textfeld 5"/>
          <p:cNvSpPr txBox="1"/>
          <p:nvPr/>
        </p:nvSpPr>
        <p:spPr>
          <a:xfrm>
            <a:off x="1710047" y="3099460"/>
            <a:ext cx="66603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Adesoo</a:t>
            </a:r>
            <a:r>
              <a:rPr lang="de-DE" dirty="0" smtClean="0"/>
              <a:t> </a:t>
            </a:r>
            <a:r>
              <a:rPr lang="de-DE" dirty="0" err="1" smtClean="0"/>
              <a:t>hai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scatola</a:t>
            </a:r>
            <a:r>
              <a:rPr lang="de-DE" dirty="0" smtClean="0"/>
              <a:t> di </a:t>
            </a:r>
            <a:r>
              <a:rPr lang="de-DE" dirty="0" err="1" smtClean="0"/>
              <a:t>conserva</a:t>
            </a:r>
            <a:r>
              <a:rPr lang="de-DE" dirty="0" smtClean="0"/>
              <a:t> </a:t>
            </a:r>
            <a:r>
              <a:rPr lang="de-DE" dirty="0" err="1" smtClean="0"/>
              <a:t>pulita</a:t>
            </a:r>
            <a:r>
              <a:rPr lang="de-DE" dirty="0" smtClean="0"/>
              <a:t>. </a:t>
            </a:r>
            <a:r>
              <a:rPr lang="de-DE" dirty="0" err="1" smtClean="0"/>
              <a:t>Poi</a:t>
            </a:r>
            <a:r>
              <a:rPr lang="de-DE" dirty="0" smtClean="0"/>
              <a:t> </a:t>
            </a:r>
            <a:r>
              <a:rPr lang="de-DE" dirty="0" err="1" smtClean="0"/>
              <a:t>trova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t-shirt</a:t>
            </a:r>
            <a:r>
              <a:rPr lang="de-DE" dirty="0" smtClean="0"/>
              <a:t> o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maglietta</a:t>
            </a:r>
            <a:r>
              <a:rPr lang="de-DE" dirty="0" smtClean="0"/>
              <a:t> </a:t>
            </a:r>
            <a:r>
              <a:rPr lang="de-DE" dirty="0" err="1" smtClean="0"/>
              <a:t>bianca</a:t>
            </a:r>
            <a:r>
              <a:rPr lang="de-DE" dirty="0" smtClean="0"/>
              <a:t> e </a:t>
            </a:r>
            <a:r>
              <a:rPr lang="de-DE" dirty="0" err="1" smtClean="0"/>
              <a:t>taglia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ezzo</a:t>
            </a:r>
            <a:r>
              <a:rPr lang="de-DE" dirty="0" smtClean="0"/>
              <a:t> di </a:t>
            </a:r>
            <a:r>
              <a:rPr lang="de-DE" dirty="0" err="1" smtClean="0"/>
              <a:t>stoffa</a:t>
            </a:r>
            <a:r>
              <a:rPr lang="de-DE" dirty="0" smtClean="0"/>
              <a:t> </a:t>
            </a:r>
            <a:r>
              <a:rPr lang="de-DE" dirty="0" err="1" smtClean="0"/>
              <a:t>che</a:t>
            </a:r>
            <a:r>
              <a:rPr lang="de-DE" dirty="0" smtClean="0"/>
              <a:t> ha la </a:t>
            </a:r>
            <a:r>
              <a:rPr lang="de-DE" dirty="0" err="1" smtClean="0"/>
              <a:t>stessa</a:t>
            </a:r>
            <a:r>
              <a:rPr lang="de-DE" dirty="0" smtClean="0"/>
              <a:t> </a:t>
            </a:r>
            <a:r>
              <a:rPr lang="de-DE" dirty="0" err="1" smtClean="0"/>
              <a:t>grandezza</a:t>
            </a:r>
            <a:endParaRPr lang="de-DE" dirty="0" smtClean="0"/>
          </a:p>
          <a:p>
            <a:r>
              <a:rPr lang="de-DE" dirty="0" err="1" smtClean="0"/>
              <a:t>Come</a:t>
            </a:r>
            <a:r>
              <a:rPr lang="de-DE" dirty="0" smtClean="0"/>
              <a:t> la </a:t>
            </a:r>
            <a:r>
              <a:rPr lang="de-DE" dirty="0" err="1" smtClean="0"/>
              <a:t>scatola</a:t>
            </a:r>
            <a:r>
              <a:rPr lang="de-DE" dirty="0" smtClean="0"/>
              <a:t> di </a:t>
            </a:r>
            <a:r>
              <a:rPr lang="de-DE" dirty="0" err="1" smtClean="0"/>
              <a:t>conserva</a:t>
            </a:r>
            <a:r>
              <a:rPr lang="de-DE" dirty="0" smtClean="0"/>
              <a:t>! </a:t>
            </a:r>
            <a:r>
              <a:rPr lang="de-DE" dirty="0" err="1" smtClean="0"/>
              <a:t>Adesso</a:t>
            </a:r>
            <a:r>
              <a:rPr lang="de-DE" dirty="0" smtClean="0"/>
              <a:t> </a:t>
            </a:r>
            <a:r>
              <a:rPr lang="de-DE" dirty="0" err="1" smtClean="0"/>
              <a:t>orna</a:t>
            </a:r>
            <a:r>
              <a:rPr lang="de-DE" dirty="0" smtClean="0"/>
              <a:t> </a:t>
            </a:r>
            <a:r>
              <a:rPr lang="de-DE" dirty="0" err="1" smtClean="0"/>
              <a:t>questo</a:t>
            </a:r>
            <a:r>
              <a:rPr lang="de-DE" dirty="0" smtClean="0"/>
              <a:t> </a:t>
            </a:r>
            <a:r>
              <a:rPr lang="de-DE" dirty="0" err="1" smtClean="0"/>
              <a:t>pezzo</a:t>
            </a:r>
            <a:r>
              <a:rPr lang="de-DE" dirty="0" smtClean="0"/>
              <a:t> di </a:t>
            </a:r>
            <a:r>
              <a:rPr lang="de-DE" dirty="0" err="1" smtClean="0"/>
              <a:t>stoffa</a:t>
            </a:r>
            <a:r>
              <a:rPr lang="de-DE" dirty="0" smtClean="0"/>
              <a:t> </a:t>
            </a:r>
            <a:r>
              <a:rPr lang="de-DE" dirty="0" err="1" smtClean="0"/>
              <a:t>con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err="1" smtClean="0"/>
              <a:t>dipinti</a:t>
            </a:r>
            <a:r>
              <a:rPr lang="de-DE" dirty="0" smtClean="0"/>
              <a:t> o </a:t>
            </a:r>
            <a:r>
              <a:rPr lang="de-DE" dirty="0" err="1" smtClean="0"/>
              <a:t>lavoretti</a:t>
            </a:r>
            <a:r>
              <a:rPr lang="de-DE" dirty="0" smtClean="0"/>
              <a:t>! </a:t>
            </a:r>
            <a:r>
              <a:rPr lang="de-DE" dirty="0" err="1" smtClean="0"/>
              <a:t>Aderisci</a:t>
            </a:r>
            <a:r>
              <a:rPr lang="de-DE" dirty="0" smtClean="0"/>
              <a:t> </a:t>
            </a:r>
            <a:r>
              <a:rPr lang="de-DE" dirty="0" err="1" smtClean="0"/>
              <a:t>questo</a:t>
            </a:r>
            <a:r>
              <a:rPr lang="de-DE" dirty="0" smtClean="0"/>
              <a:t> </a:t>
            </a:r>
            <a:r>
              <a:rPr lang="de-DE" dirty="0" err="1" smtClean="0"/>
              <a:t>pezzo</a:t>
            </a:r>
            <a:r>
              <a:rPr lang="de-DE" dirty="0" smtClean="0"/>
              <a:t> </a:t>
            </a:r>
            <a:r>
              <a:rPr lang="de-DE" dirty="0" err="1" smtClean="0"/>
              <a:t>dipinto</a:t>
            </a:r>
            <a:r>
              <a:rPr lang="de-DE" dirty="0" smtClean="0"/>
              <a:t> o </a:t>
            </a:r>
            <a:r>
              <a:rPr lang="de-DE" dirty="0" err="1" smtClean="0"/>
              <a:t>lavoretto</a:t>
            </a:r>
            <a:r>
              <a:rPr lang="de-DE" dirty="0" smtClean="0"/>
              <a:t> alla </a:t>
            </a:r>
            <a:r>
              <a:rPr lang="de-DE" dirty="0" err="1" smtClean="0"/>
              <a:t>scatola</a:t>
            </a:r>
            <a:endParaRPr lang="de-DE" dirty="0" smtClean="0"/>
          </a:p>
          <a:p>
            <a:r>
              <a:rPr lang="de-DE" dirty="0" smtClean="0"/>
              <a:t> di </a:t>
            </a:r>
            <a:r>
              <a:rPr lang="de-DE" dirty="0" err="1" smtClean="0"/>
              <a:t>conserva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128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4509" y="3392977"/>
            <a:ext cx="3317875" cy="1866304"/>
          </a:xfrm>
        </p:spPr>
      </p:pic>
      <p:sp>
        <p:nvSpPr>
          <p:cNvPr id="5" name="Textfeld 4"/>
          <p:cNvSpPr txBox="1"/>
          <p:nvPr/>
        </p:nvSpPr>
        <p:spPr>
          <a:xfrm>
            <a:off x="1816608" y="3438144"/>
            <a:ext cx="6796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Aggiungi</a:t>
            </a:r>
            <a:r>
              <a:rPr lang="de-DE" dirty="0" smtClean="0"/>
              <a:t> la </a:t>
            </a:r>
            <a:r>
              <a:rPr lang="de-DE" dirty="0" err="1" smtClean="0"/>
              <a:t>terra</a:t>
            </a:r>
            <a:r>
              <a:rPr lang="de-DE" dirty="0" smtClean="0"/>
              <a:t> </a:t>
            </a:r>
            <a:r>
              <a:rPr lang="de-DE" dirty="0" err="1" smtClean="0"/>
              <a:t>nella</a:t>
            </a:r>
            <a:r>
              <a:rPr lang="de-DE" dirty="0" smtClean="0"/>
              <a:t> </a:t>
            </a:r>
            <a:r>
              <a:rPr lang="de-DE" dirty="0" err="1" smtClean="0"/>
              <a:t>scatola</a:t>
            </a:r>
            <a:r>
              <a:rPr lang="de-DE" dirty="0" smtClean="0"/>
              <a:t> e </a:t>
            </a:r>
            <a:r>
              <a:rPr lang="de-DE" dirty="0" err="1" smtClean="0"/>
              <a:t>trova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pianta</a:t>
            </a:r>
            <a:r>
              <a:rPr lang="de-DE" dirty="0" smtClean="0"/>
              <a:t> </a:t>
            </a:r>
            <a:r>
              <a:rPr lang="de-DE" dirty="0" err="1" smtClean="0"/>
              <a:t>che</a:t>
            </a:r>
            <a:r>
              <a:rPr lang="de-DE" dirty="0" smtClean="0"/>
              <a:t> </a:t>
            </a:r>
            <a:r>
              <a:rPr lang="de-DE" dirty="0" err="1" smtClean="0"/>
              <a:t>inserisci</a:t>
            </a:r>
            <a:r>
              <a:rPr lang="de-DE" dirty="0" smtClean="0"/>
              <a:t> </a:t>
            </a:r>
            <a:r>
              <a:rPr lang="de-DE" dirty="0" err="1" smtClean="0"/>
              <a:t>nella</a:t>
            </a:r>
            <a:r>
              <a:rPr lang="de-DE" dirty="0" smtClean="0"/>
              <a:t> </a:t>
            </a:r>
            <a:r>
              <a:rPr lang="de-DE" dirty="0" err="1" smtClean="0"/>
              <a:t>scatola</a:t>
            </a:r>
            <a:r>
              <a:rPr lang="de-DE" dirty="0" smtClean="0"/>
              <a:t> </a:t>
            </a:r>
          </a:p>
          <a:p>
            <a:r>
              <a:rPr lang="de-DE" dirty="0" smtClean="0"/>
              <a:t>di </a:t>
            </a:r>
            <a:r>
              <a:rPr lang="de-DE" dirty="0" err="1" smtClean="0"/>
              <a:t>conserva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r>
              <a:rPr lang="de-DE" dirty="0" smtClean="0"/>
              <a:t>Sei </a:t>
            </a:r>
            <a:r>
              <a:rPr lang="de-DE" dirty="0" err="1" smtClean="0"/>
              <a:t>finito</a:t>
            </a:r>
            <a:r>
              <a:rPr lang="de-DE" dirty="0" smtClean="0"/>
              <a:t> e </a:t>
            </a:r>
            <a:r>
              <a:rPr lang="de-DE" dirty="0" err="1" smtClean="0"/>
              <a:t>adesso</a:t>
            </a:r>
            <a:r>
              <a:rPr lang="de-DE" dirty="0" smtClean="0"/>
              <a:t> </a:t>
            </a:r>
            <a:r>
              <a:rPr lang="de-DE" dirty="0" err="1" smtClean="0"/>
              <a:t>poui</a:t>
            </a:r>
            <a:r>
              <a:rPr lang="de-DE" dirty="0" smtClean="0"/>
              <a:t> </a:t>
            </a:r>
            <a:r>
              <a:rPr lang="de-DE" dirty="0" err="1" smtClean="0"/>
              <a:t>admirare</a:t>
            </a:r>
            <a:r>
              <a:rPr lang="de-DE" dirty="0" smtClean="0"/>
              <a:t> </a:t>
            </a:r>
            <a:r>
              <a:rPr lang="de-DE" dirty="0" err="1" smtClean="0"/>
              <a:t>il</a:t>
            </a:r>
            <a:r>
              <a:rPr lang="de-DE" dirty="0" smtClean="0"/>
              <a:t> </a:t>
            </a:r>
            <a:r>
              <a:rPr lang="de-DE" dirty="0" err="1" smtClean="0"/>
              <a:t>tuo</a:t>
            </a:r>
            <a:r>
              <a:rPr lang="de-DE" dirty="0" smtClean="0"/>
              <a:t> </a:t>
            </a:r>
            <a:r>
              <a:rPr lang="de-DE" dirty="0" err="1" smtClean="0"/>
              <a:t>progetto</a:t>
            </a:r>
            <a:r>
              <a:rPr lang="de-DE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27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Adeso</a:t>
            </a:r>
            <a:r>
              <a:rPr lang="de-DE" dirty="0" smtClean="0"/>
              <a:t> </a:t>
            </a:r>
            <a:r>
              <a:rPr lang="de-DE" dirty="0" err="1" smtClean="0"/>
              <a:t>hai</a:t>
            </a:r>
            <a:r>
              <a:rPr lang="de-DE" dirty="0" smtClean="0"/>
              <a:t> </a:t>
            </a:r>
            <a:r>
              <a:rPr lang="de-DE" dirty="0" err="1" smtClean="0"/>
              <a:t>fatto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vaso</a:t>
            </a:r>
            <a:r>
              <a:rPr lang="de-DE" dirty="0" smtClean="0"/>
              <a:t> da </a:t>
            </a:r>
            <a:r>
              <a:rPr lang="de-DE" dirty="0" err="1" smtClean="0"/>
              <a:t>fiori</a:t>
            </a:r>
            <a:r>
              <a:rPr lang="de-DE" dirty="0" smtClean="0"/>
              <a:t> di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scatola</a:t>
            </a:r>
            <a:r>
              <a:rPr lang="de-DE" dirty="0" smtClean="0"/>
              <a:t> di </a:t>
            </a:r>
            <a:r>
              <a:rPr lang="de-DE" dirty="0" err="1" smtClean="0"/>
              <a:t>conserva</a:t>
            </a:r>
            <a:r>
              <a:rPr lang="de-DE" dirty="0" smtClean="0"/>
              <a:t>. </a:t>
            </a:r>
            <a:r>
              <a:rPr lang="de-DE" dirty="0" err="1" smtClean="0"/>
              <a:t>Poui</a:t>
            </a:r>
            <a:r>
              <a:rPr lang="de-DE" dirty="0" smtClean="0"/>
              <a:t> </a:t>
            </a:r>
            <a:r>
              <a:rPr lang="de-DE" dirty="0" err="1" smtClean="0"/>
              <a:t>metterlo</a:t>
            </a:r>
            <a:r>
              <a:rPr lang="de-DE" dirty="0" smtClean="0"/>
              <a:t> sul </a:t>
            </a:r>
            <a:r>
              <a:rPr lang="de-DE" dirty="0" err="1" smtClean="0"/>
              <a:t>tavolo</a:t>
            </a:r>
            <a:r>
              <a:rPr lang="de-DE" dirty="0" smtClean="0"/>
              <a:t> o </a:t>
            </a:r>
            <a:r>
              <a:rPr lang="de-DE" dirty="0" err="1" smtClean="0"/>
              <a:t>sulla</a:t>
            </a:r>
            <a:r>
              <a:rPr lang="de-DE" dirty="0" smtClean="0"/>
              <a:t> </a:t>
            </a:r>
            <a:r>
              <a:rPr lang="de-DE" dirty="0" err="1" smtClean="0"/>
              <a:t>scrivania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err="1" smtClean="0"/>
              <a:t>Penso</a:t>
            </a:r>
            <a:r>
              <a:rPr lang="de-DE" dirty="0" smtClean="0"/>
              <a:t> </a:t>
            </a:r>
            <a:r>
              <a:rPr lang="de-DE" dirty="0" err="1" smtClean="0"/>
              <a:t>che</a:t>
            </a:r>
            <a:r>
              <a:rPr lang="de-DE" dirty="0" smtClean="0"/>
              <a:t> </a:t>
            </a:r>
            <a:r>
              <a:rPr lang="de-DE" dirty="0" err="1" smtClean="0"/>
              <a:t>l‘upcycling</a:t>
            </a:r>
            <a:r>
              <a:rPr lang="de-DE" dirty="0" smtClean="0"/>
              <a:t> </a:t>
            </a:r>
            <a:r>
              <a:rPr lang="de-DE" dirty="0" err="1" smtClean="0"/>
              <a:t>sia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buonissima</a:t>
            </a:r>
            <a:r>
              <a:rPr lang="de-DE" dirty="0" smtClean="0"/>
              <a:t> per </a:t>
            </a:r>
            <a:r>
              <a:rPr lang="de-DE" dirty="0" err="1" smtClean="0"/>
              <a:t>riusare</a:t>
            </a:r>
            <a:r>
              <a:rPr lang="de-DE" dirty="0" smtClean="0"/>
              <a:t> </a:t>
            </a:r>
            <a:r>
              <a:rPr lang="de-DE" dirty="0" err="1" smtClean="0"/>
              <a:t>cose</a:t>
            </a:r>
            <a:r>
              <a:rPr lang="de-DE" dirty="0" smtClean="0"/>
              <a:t> o </a:t>
            </a:r>
            <a:r>
              <a:rPr lang="de-DE" dirty="0" err="1" smtClean="0"/>
              <a:t>prodotti</a:t>
            </a:r>
            <a:r>
              <a:rPr lang="de-DE" dirty="0" smtClean="0"/>
              <a:t> </a:t>
            </a:r>
            <a:r>
              <a:rPr lang="de-DE" dirty="0" err="1" smtClean="0"/>
              <a:t>che</a:t>
            </a:r>
            <a:r>
              <a:rPr lang="de-DE" dirty="0" smtClean="0"/>
              <a:t> </a:t>
            </a:r>
            <a:r>
              <a:rPr lang="de-DE" dirty="0" err="1" smtClean="0"/>
              <a:t>butterebbero</a:t>
            </a:r>
            <a:r>
              <a:rPr lang="de-DE" dirty="0" smtClean="0"/>
              <a:t> via. </a:t>
            </a:r>
            <a:r>
              <a:rPr lang="de-DE" dirty="0" err="1" smtClean="0"/>
              <a:t>Così</a:t>
            </a:r>
            <a:r>
              <a:rPr lang="de-DE" dirty="0" smtClean="0"/>
              <a:t> non </a:t>
            </a:r>
            <a:r>
              <a:rPr lang="de-DE" dirty="0" err="1" smtClean="0"/>
              <a:t>crearemmo</a:t>
            </a:r>
            <a:r>
              <a:rPr lang="de-DE" dirty="0" smtClean="0"/>
              <a:t> </a:t>
            </a:r>
            <a:r>
              <a:rPr lang="de-DE" dirty="0" err="1" smtClean="0"/>
              <a:t>il</a:t>
            </a:r>
            <a:r>
              <a:rPr lang="de-DE" dirty="0" smtClean="0"/>
              <a:t> </a:t>
            </a:r>
            <a:r>
              <a:rPr lang="de-DE" dirty="0" err="1" smtClean="0"/>
              <a:t>problema</a:t>
            </a:r>
            <a:r>
              <a:rPr lang="de-DE" dirty="0" smtClean="0"/>
              <a:t> </a:t>
            </a:r>
            <a:r>
              <a:rPr lang="de-DE" dirty="0" err="1" smtClean="0"/>
              <a:t>d‘immondizia</a:t>
            </a:r>
            <a:r>
              <a:rPr lang="de-DE" dirty="0" smtClean="0"/>
              <a:t>. </a:t>
            </a:r>
            <a:r>
              <a:rPr lang="de-DE" dirty="0" err="1" smtClean="0"/>
              <a:t>Questo</a:t>
            </a:r>
            <a:r>
              <a:rPr lang="de-DE" dirty="0" smtClean="0"/>
              <a:t> </a:t>
            </a:r>
            <a:r>
              <a:rPr lang="de-DE" dirty="0" err="1" smtClean="0"/>
              <a:t>progetto</a:t>
            </a:r>
            <a:r>
              <a:rPr lang="de-DE" dirty="0" smtClean="0"/>
              <a:t> </a:t>
            </a:r>
            <a:r>
              <a:rPr lang="de-DE" dirty="0" err="1" smtClean="0"/>
              <a:t>fa</a:t>
            </a:r>
            <a:r>
              <a:rPr lang="de-DE" dirty="0" smtClean="0"/>
              <a:t> </a:t>
            </a:r>
            <a:r>
              <a:rPr lang="de-DE" dirty="0" err="1" smtClean="0"/>
              <a:t>vedere</a:t>
            </a:r>
            <a:r>
              <a:rPr lang="de-DE" dirty="0" smtClean="0"/>
              <a:t> </a:t>
            </a:r>
            <a:r>
              <a:rPr lang="de-DE" dirty="0" err="1" smtClean="0"/>
              <a:t>che</a:t>
            </a:r>
            <a:r>
              <a:rPr lang="de-DE" dirty="0" smtClean="0"/>
              <a:t> si </a:t>
            </a:r>
            <a:r>
              <a:rPr lang="de-DE" dirty="0" err="1" smtClean="0"/>
              <a:t>può</a:t>
            </a:r>
            <a:r>
              <a:rPr lang="de-DE" dirty="0" smtClean="0"/>
              <a:t> </a:t>
            </a:r>
            <a:r>
              <a:rPr lang="de-DE" dirty="0" err="1" smtClean="0"/>
              <a:t>riusare</a:t>
            </a:r>
            <a:r>
              <a:rPr lang="de-DE" dirty="0" smtClean="0"/>
              <a:t> </a:t>
            </a:r>
            <a:r>
              <a:rPr lang="de-DE" dirty="0" err="1" smtClean="0"/>
              <a:t>cose</a:t>
            </a:r>
            <a:r>
              <a:rPr lang="de-DE" dirty="0" smtClean="0"/>
              <a:t> e </a:t>
            </a:r>
            <a:r>
              <a:rPr lang="de-DE" dirty="0" err="1" smtClean="0"/>
              <a:t>creare</a:t>
            </a:r>
            <a:r>
              <a:rPr lang="de-DE" dirty="0" smtClean="0"/>
              <a:t> </a:t>
            </a:r>
            <a:r>
              <a:rPr lang="de-DE" dirty="0" err="1" smtClean="0"/>
              <a:t>nuove</a:t>
            </a:r>
            <a:r>
              <a:rPr lang="de-DE" dirty="0" smtClean="0"/>
              <a:t>, </a:t>
            </a:r>
            <a:r>
              <a:rPr lang="de-DE" dirty="0" err="1" smtClean="0"/>
              <a:t>buonissime</a:t>
            </a:r>
            <a:r>
              <a:rPr lang="de-DE" dirty="0" smtClean="0"/>
              <a:t> </a:t>
            </a:r>
            <a:r>
              <a:rPr lang="de-DE" dirty="0" err="1" smtClean="0"/>
              <a:t>cose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smtClean="0"/>
              <a:t>E </a:t>
            </a:r>
            <a:r>
              <a:rPr lang="de-DE" dirty="0" err="1" smtClean="0"/>
              <a:t>poi</a:t>
            </a:r>
            <a:r>
              <a:rPr lang="de-DE" dirty="0" smtClean="0"/>
              <a:t> </a:t>
            </a:r>
            <a:r>
              <a:rPr lang="de-DE" dirty="0" err="1" smtClean="0"/>
              <a:t>anche</a:t>
            </a:r>
            <a:r>
              <a:rPr lang="de-DE" dirty="0" smtClean="0"/>
              <a:t> </a:t>
            </a:r>
            <a:r>
              <a:rPr lang="de-DE" dirty="0" err="1" smtClean="0"/>
              <a:t>il</a:t>
            </a:r>
            <a:r>
              <a:rPr lang="de-DE" dirty="0" smtClean="0"/>
              <a:t> </a:t>
            </a:r>
            <a:r>
              <a:rPr lang="de-DE" dirty="0" err="1" smtClean="0"/>
              <a:t>sentimento</a:t>
            </a:r>
            <a:r>
              <a:rPr lang="de-DE" dirty="0" smtClean="0"/>
              <a:t> </a:t>
            </a:r>
            <a:r>
              <a:rPr lang="de-DE" dirty="0" err="1" smtClean="0"/>
              <a:t>sarà</a:t>
            </a:r>
            <a:r>
              <a:rPr lang="de-DE" dirty="0" smtClean="0"/>
              <a:t> </a:t>
            </a:r>
            <a:r>
              <a:rPr lang="de-DE" dirty="0" err="1" smtClean="0"/>
              <a:t>positivo</a:t>
            </a:r>
            <a:r>
              <a:rPr lang="de-DE" dirty="0" smtClean="0"/>
              <a:t> e allegro.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5593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317</Words>
  <Application>Microsoft Office PowerPoint</Application>
  <PresentationFormat>Breitbild</PresentationFormat>
  <Paragraphs>19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Organisch</vt:lpstr>
      <vt:lpstr>VASO DA FIORI</vt:lpstr>
      <vt:lpstr>„VASO DA FIORI“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cp:lastModifiedBy>Microsoft-Konto</cp:lastModifiedBy>
  <cp:revision>6</cp:revision>
  <dcterms:created xsi:type="dcterms:W3CDTF">2022-05-14T15:41:21Z</dcterms:created>
  <dcterms:modified xsi:type="dcterms:W3CDTF">2022-05-14T16:39:18Z</dcterms:modified>
</cp:coreProperties>
</file>