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28A95D-78F4-479E-B4CA-2A649508A456}" v="174" dt="2022-04-13T09:35:24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ob Ropers" userId="af606f355eda2c54" providerId="Windows Live" clId="Web-{A628A95D-78F4-479E-B4CA-2A649508A456}"/>
    <pc:docChg chg="addSld delSld modSld sldOrd">
      <pc:chgData name="Jakob Ropers" userId="af606f355eda2c54" providerId="Windows Live" clId="Web-{A628A95D-78F4-479E-B4CA-2A649508A456}" dt="2022-04-13T09:35:24.439" v="226"/>
      <pc:docMkLst>
        <pc:docMk/>
      </pc:docMkLst>
      <pc:sldChg chg="addSp delSp modSp mod modTransition setBg setClrOvrMap">
        <pc:chgData name="Jakob Ropers" userId="af606f355eda2c54" providerId="Windows Live" clId="Web-{A628A95D-78F4-479E-B4CA-2A649508A456}" dt="2022-04-13T09:34:51.047" v="217"/>
        <pc:sldMkLst>
          <pc:docMk/>
          <pc:sldMk cId="1577499883" sldId="256"/>
        </pc:sldMkLst>
        <pc:spChg chg="mod">
          <ac:chgData name="Jakob Ropers" userId="af606f355eda2c54" providerId="Windows Live" clId="Web-{A628A95D-78F4-479E-B4CA-2A649508A456}" dt="2022-04-13T08:09:07.218" v="29" actId="20577"/>
          <ac:spMkLst>
            <pc:docMk/>
            <pc:sldMk cId="1577499883" sldId="256"/>
            <ac:spMk id="2" creationId="{00000000-0000-0000-0000-000000000000}"/>
          </ac:spMkLst>
        </pc:spChg>
        <pc:spChg chg="mod">
          <ac:chgData name="Jakob Ropers" userId="af606f355eda2c54" providerId="Windows Live" clId="Web-{A628A95D-78F4-479E-B4CA-2A649508A456}" dt="2022-04-13T08:07:43.388" v="15"/>
          <ac:spMkLst>
            <pc:docMk/>
            <pc:sldMk cId="1577499883" sldId="256"/>
            <ac:spMk id="3" creationId="{00000000-0000-0000-0000-000000000000}"/>
          </ac:spMkLst>
        </pc:spChg>
        <pc:spChg chg="add del">
          <ac:chgData name="Jakob Ropers" userId="af606f355eda2c54" providerId="Windows Live" clId="Web-{A628A95D-78F4-479E-B4CA-2A649508A456}" dt="2022-04-13T08:07:20.106" v="2"/>
          <ac:spMkLst>
            <pc:docMk/>
            <pc:sldMk cId="1577499883" sldId="256"/>
            <ac:spMk id="9" creationId="{87CC2527-562A-4F69-B487-4371E5B243E7}"/>
          </ac:spMkLst>
        </pc:spChg>
        <pc:spChg chg="add del">
          <ac:chgData name="Jakob Ropers" userId="af606f355eda2c54" providerId="Windows Live" clId="Web-{A628A95D-78F4-479E-B4CA-2A649508A456}" dt="2022-04-13T08:07:25.012" v="4"/>
          <ac:spMkLst>
            <pc:docMk/>
            <pc:sldMk cId="1577499883" sldId="256"/>
            <ac:spMk id="13" creationId="{E49CC64F-7275-4E33-961B-0C5CDC439875}"/>
          </ac:spMkLst>
        </pc:spChg>
        <pc:spChg chg="add del">
          <ac:chgData name="Jakob Ropers" userId="af606f355eda2c54" providerId="Windows Live" clId="Web-{A628A95D-78F4-479E-B4CA-2A649508A456}" dt="2022-04-13T08:07:33.559" v="6"/>
          <ac:spMkLst>
            <pc:docMk/>
            <pc:sldMk cId="1577499883" sldId="256"/>
            <ac:spMk id="15" creationId="{D928DD85-BB99-450D-A702-2683E0296282}"/>
          </ac:spMkLst>
        </pc:spChg>
        <pc:spChg chg="add del">
          <ac:chgData name="Jakob Ropers" userId="af606f355eda2c54" providerId="Windows Live" clId="Web-{A628A95D-78F4-479E-B4CA-2A649508A456}" dt="2022-04-13T08:07:33.559" v="6"/>
          <ac:spMkLst>
            <pc:docMk/>
            <pc:sldMk cId="1577499883" sldId="256"/>
            <ac:spMk id="16" creationId="{240E5BD2-4019-4012-A1AA-628900E659E9}"/>
          </ac:spMkLst>
        </pc:spChg>
        <pc:spChg chg="add del">
          <ac:chgData name="Jakob Ropers" userId="af606f355eda2c54" providerId="Windows Live" clId="Web-{A628A95D-78F4-479E-B4CA-2A649508A456}" dt="2022-04-13T08:07:36.090" v="8"/>
          <ac:spMkLst>
            <pc:docMk/>
            <pc:sldMk cId="1577499883" sldId="256"/>
            <ac:spMk id="18" creationId="{E49CC64F-7275-4E33-961B-0C5CDC439875}"/>
          </ac:spMkLst>
        </pc:spChg>
        <pc:spChg chg="add del">
          <ac:chgData name="Jakob Ropers" userId="af606f355eda2c54" providerId="Windows Live" clId="Web-{A628A95D-78F4-479E-B4CA-2A649508A456}" dt="2022-04-13T08:07:38.544" v="10"/>
          <ac:spMkLst>
            <pc:docMk/>
            <pc:sldMk cId="1577499883" sldId="256"/>
            <ac:spMk id="20" creationId="{71B2258F-86CA-4D4D-8270-BC05FCDEBFB3}"/>
          </ac:spMkLst>
        </pc:spChg>
        <pc:spChg chg="add del">
          <ac:chgData name="Jakob Ropers" userId="af606f355eda2c54" providerId="Windows Live" clId="Web-{A628A95D-78F4-479E-B4CA-2A649508A456}" dt="2022-04-13T08:07:41.091" v="12"/>
          <ac:spMkLst>
            <pc:docMk/>
            <pc:sldMk cId="1577499883" sldId="256"/>
            <ac:spMk id="22" creationId="{0671A8AE-40A1-4631-A6B8-581AFF065482}"/>
          </ac:spMkLst>
        </pc:spChg>
        <pc:spChg chg="add del">
          <ac:chgData name="Jakob Ropers" userId="af606f355eda2c54" providerId="Windows Live" clId="Web-{A628A95D-78F4-479E-B4CA-2A649508A456}" dt="2022-04-13T08:07:41.091" v="12"/>
          <ac:spMkLst>
            <pc:docMk/>
            <pc:sldMk cId="1577499883" sldId="256"/>
            <ac:spMk id="23" creationId="{AB58EF07-17C2-48CF-ABB0-EEF1F17CB8F0}"/>
          </ac:spMkLst>
        </pc:spChg>
        <pc:spChg chg="add del">
          <ac:chgData name="Jakob Ropers" userId="af606f355eda2c54" providerId="Windows Live" clId="Web-{A628A95D-78F4-479E-B4CA-2A649508A456}" dt="2022-04-13T08:07:41.091" v="12"/>
          <ac:spMkLst>
            <pc:docMk/>
            <pc:sldMk cId="1577499883" sldId="256"/>
            <ac:spMk id="24" creationId="{AF2F604E-43BE-4DC3-B983-E071523364F8}"/>
          </ac:spMkLst>
        </pc:spChg>
        <pc:spChg chg="add del">
          <ac:chgData name="Jakob Ropers" userId="af606f355eda2c54" providerId="Windows Live" clId="Web-{A628A95D-78F4-479E-B4CA-2A649508A456}" dt="2022-04-13T08:07:41.091" v="12"/>
          <ac:spMkLst>
            <pc:docMk/>
            <pc:sldMk cId="1577499883" sldId="256"/>
            <ac:spMk id="25" creationId="{08C9B587-E65E-4B52-B37C-ABEBB6E87928}"/>
          </ac:spMkLst>
        </pc:spChg>
        <pc:spChg chg="add del">
          <ac:chgData name="Jakob Ropers" userId="af606f355eda2c54" providerId="Windows Live" clId="Web-{A628A95D-78F4-479E-B4CA-2A649508A456}" dt="2022-04-13T08:07:43.388" v="14"/>
          <ac:spMkLst>
            <pc:docMk/>
            <pc:sldMk cId="1577499883" sldId="256"/>
            <ac:spMk id="27" creationId="{E49CC64F-7275-4E33-961B-0C5CDC439875}"/>
          </ac:spMkLst>
        </pc:spChg>
        <pc:spChg chg="add">
          <ac:chgData name="Jakob Ropers" userId="af606f355eda2c54" providerId="Windows Live" clId="Web-{A628A95D-78F4-479E-B4CA-2A649508A456}" dt="2022-04-13T08:07:43.388" v="15"/>
          <ac:spMkLst>
            <pc:docMk/>
            <pc:sldMk cId="1577499883" sldId="256"/>
            <ac:spMk id="29" creationId="{87CC2527-562A-4F69-B487-4371E5B243E7}"/>
          </ac:spMkLst>
        </pc:spChg>
        <pc:picChg chg="add mod ord">
          <ac:chgData name="Jakob Ropers" userId="af606f355eda2c54" providerId="Windows Live" clId="Web-{A628A95D-78F4-479E-B4CA-2A649508A456}" dt="2022-04-13T08:07:43.388" v="15"/>
          <ac:picMkLst>
            <pc:docMk/>
            <pc:sldMk cId="1577499883" sldId="256"/>
            <ac:picMk id="4" creationId="{7F34F2B1-A48A-E6AC-DBB6-DF38BB6D9C07}"/>
          </ac:picMkLst>
        </pc:picChg>
        <pc:cxnChg chg="add del">
          <ac:chgData name="Jakob Ropers" userId="af606f355eda2c54" providerId="Windows Live" clId="Web-{A628A95D-78F4-479E-B4CA-2A649508A456}" dt="2022-04-13T08:07:20.106" v="2"/>
          <ac:cxnSpMkLst>
            <pc:docMk/>
            <pc:sldMk cId="1577499883" sldId="256"/>
            <ac:cxnSpMk id="11" creationId="{BCDAEC91-5BCE-4B55-9CC0-43EF94CB734B}"/>
          </ac:cxnSpMkLst>
        </pc:cxnChg>
        <pc:cxnChg chg="add">
          <ac:chgData name="Jakob Ropers" userId="af606f355eda2c54" providerId="Windows Live" clId="Web-{A628A95D-78F4-479E-B4CA-2A649508A456}" dt="2022-04-13T08:07:43.388" v="15"/>
          <ac:cxnSpMkLst>
            <pc:docMk/>
            <pc:sldMk cId="1577499883" sldId="256"/>
            <ac:cxnSpMk id="30" creationId="{BCDAEC91-5BCE-4B55-9CC0-43EF94CB734B}"/>
          </ac:cxnSpMkLst>
        </pc:cxnChg>
      </pc:sldChg>
      <pc:sldChg chg="addSp modSp new del">
        <pc:chgData name="Jakob Ropers" userId="af606f355eda2c54" providerId="Windows Live" clId="Web-{A628A95D-78F4-479E-B4CA-2A649508A456}" dt="2022-04-13T08:10:29.143" v="32"/>
        <pc:sldMkLst>
          <pc:docMk/>
          <pc:sldMk cId="764175220" sldId="257"/>
        </pc:sldMkLst>
        <pc:picChg chg="add mod">
          <ac:chgData name="Jakob Ropers" userId="af606f355eda2c54" providerId="Windows Live" clId="Web-{A628A95D-78F4-479E-B4CA-2A649508A456}" dt="2022-04-13T08:10:19.846" v="31"/>
          <ac:picMkLst>
            <pc:docMk/>
            <pc:sldMk cId="764175220" sldId="257"/>
            <ac:picMk id="2" creationId="{2E5B0CF0-AEAA-5660-56B3-65655FFECD1B}"/>
          </ac:picMkLst>
        </pc:picChg>
      </pc:sldChg>
      <pc:sldChg chg="addSp delSp modSp new mod modTransition setBg">
        <pc:chgData name="Jakob Ropers" userId="af606f355eda2c54" providerId="Windows Live" clId="Web-{A628A95D-78F4-479E-B4CA-2A649508A456}" dt="2022-04-13T09:34:53.469" v="218"/>
        <pc:sldMkLst>
          <pc:docMk/>
          <pc:sldMk cId="3659628905" sldId="257"/>
        </pc:sldMkLst>
        <pc:spChg chg="mod">
          <ac:chgData name="Jakob Ropers" userId="af606f355eda2c54" providerId="Windows Live" clId="Web-{A628A95D-78F4-479E-B4CA-2A649508A456}" dt="2022-04-13T08:16:31.060" v="54"/>
          <ac:spMkLst>
            <pc:docMk/>
            <pc:sldMk cId="3659628905" sldId="257"/>
            <ac:spMk id="2" creationId="{910B1415-666D-230C-D0D0-74DA2C2405AE}"/>
          </ac:spMkLst>
        </pc:spChg>
        <pc:spChg chg="del">
          <ac:chgData name="Jakob Ropers" userId="af606f355eda2c54" providerId="Windows Live" clId="Web-{A628A95D-78F4-479E-B4CA-2A649508A456}" dt="2022-04-13T08:11:04.925" v="36"/>
          <ac:spMkLst>
            <pc:docMk/>
            <pc:sldMk cId="3659628905" sldId="257"/>
            <ac:spMk id="3" creationId="{10968FC0-95F7-4372-A51F-83E2A5EF6216}"/>
          </ac:spMkLst>
        </pc:spChg>
        <pc:spChg chg="add mod">
          <ac:chgData name="Jakob Ropers" userId="af606f355eda2c54" providerId="Windows Live" clId="Web-{A628A95D-78F4-479E-B4CA-2A649508A456}" dt="2022-04-13T08:16:31.060" v="54"/>
          <ac:spMkLst>
            <pc:docMk/>
            <pc:sldMk cId="3659628905" sldId="257"/>
            <ac:spMk id="8" creationId="{29DD4CEC-4FC0-EE02-954B-20CE051992B6}"/>
          </ac:spMkLst>
        </pc:spChg>
        <pc:spChg chg="add del">
          <ac:chgData name="Jakob Ropers" userId="af606f355eda2c54" providerId="Windows Live" clId="Web-{A628A95D-78F4-479E-B4CA-2A649508A456}" dt="2022-04-13T08:16:31.060" v="54"/>
          <ac:spMkLst>
            <pc:docMk/>
            <pc:sldMk cId="3659628905" sldId="257"/>
            <ac:spMk id="11" creationId="{F13C74B1-5B17-4795-BED0-7140497B445A}"/>
          </ac:spMkLst>
        </pc:spChg>
        <pc:spChg chg="add del">
          <ac:chgData name="Jakob Ropers" userId="af606f355eda2c54" providerId="Windows Live" clId="Web-{A628A95D-78F4-479E-B4CA-2A649508A456}" dt="2022-04-13T08:16:31.060" v="54"/>
          <ac:spMkLst>
            <pc:docMk/>
            <pc:sldMk cId="3659628905" sldId="257"/>
            <ac:spMk id="13" creationId="{D4974D33-8DC5-464E-8C6D-BE58F0669C17}"/>
          </ac:spMkLst>
        </pc:spChg>
        <pc:spChg chg="add del">
          <ac:chgData name="Jakob Ropers" userId="af606f355eda2c54" providerId="Windows Live" clId="Web-{A628A95D-78F4-479E-B4CA-2A649508A456}" dt="2022-04-13T08:16:18.357" v="47"/>
          <ac:spMkLst>
            <pc:docMk/>
            <pc:sldMk cId="3659628905" sldId="257"/>
            <ac:spMk id="18" creationId="{04812C46-200A-4DEB-A05E-3ED6C68C2387}"/>
          </ac:spMkLst>
        </pc:spChg>
        <pc:spChg chg="add del">
          <ac:chgData name="Jakob Ropers" userId="af606f355eda2c54" providerId="Windows Live" clId="Web-{A628A95D-78F4-479E-B4CA-2A649508A456}" dt="2022-04-13T08:16:18.357" v="47"/>
          <ac:spMkLst>
            <pc:docMk/>
            <pc:sldMk cId="3659628905" sldId="257"/>
            <ac:spMk id="20" creationId="{D1EA859B-E555-4109-94F3-6700E046E008}"/>
          </ac:spMkLst>
        </pc:spChg>
        <pc:spChg chg="add del">
          <ac:chgData name="Jakob Ropers" userId="af606f355eda2c54" providerId="Windows Live" clId="Web-{A628A95D-78F4-479E-B4CA-2A649508A456}" dt="2022-04-13T08:16:21.107" v="49"/>
          <ac:spMkLst>
            <pc:docMk/>
            <pc:sldMk cId="3659628905" sldId="257"/>
            <ac:spMk id="22" creationId="{3D752CF2-2291-40B5-B462-C17B174C10BC}"/>
          </ac:spMkLst>
        </pc:spChg>
        <pc:spChg chg="add del">
          <ac:chgData name="Jakob Ropers" userId="af606f355eda2c54" providerId="Windows Live" clId="Web-{A628A95D-78F4-479E-B4CA-2A649508A456}" dt="2022-04-13T08:16:21.107" v="49"/>
          <ac:spMkLst>
            <pc:docMk/>
            <pc:sldMk cId="3659628905" sldId="257"/>
            <ac:spMk id="23" creationId="{F94AA2BD-2E3F-4B1D-8127-5744B8115311}"/>
          </ac:spMkLst>
        </pc:spChg>
        <pc:spChg chg="add del">
          <ac:chgData name="Jakob Ropers" userId="af606f355eda2c54" providerId="Windows Live" clId="Web-{A628A95D-78F4-479E-B4CA-2A649508A456}" dt="2022-04-13T08:16:21.107" v="49"/>
          <ac:spMkLst>
            <pc:docMk/>
            <pc:sldMk cId="3659628905" sldId="257"/>
            <ac:spMk id="24" creationId="{4BD02261-2DC8-4AA8-9E16-7751AE892445}"/>
          </ac:spMkLst>
        </pc:spChg>
        <pc:spChg chg="add del">
          <ac:chgData name="Jakob Ropers" userId="af606f355eda2c54" providerId="Windows Live" clId="Web-{A628A95D-78F4-479E-B4CA-2A649508A456}" dt="2022-04-13T08:16:27.435" v="51"/>
          <ac:spMkLst>
            <pc:docMk/>
            <pc:sldMk cId="3659628905" sldId="257"/>
            <ac:spMk id="26" creationId="{04812C46-200A-4DEB-A05E-3ED6C68C2387}"/>
          </ac:spMkLst>
        </pc:spChg>
        <pc:spChg chg="add del">
          <ac:chgData name="Jakob Ropers" userId="af606f355eda2c54" providerId="Windows Live" clId="Web-{A628A95D-78F4-479E-B4CA-2A649508A456}" dt="2022-04-13T08:16:27.435" v="51"/>
          <ac:spMkLst>
            <pc:docMk/>
            <pc:sldMk cId="3659628905" sldId="257"/>
            <ac:spMk id="27" creationId="{D1EA859B-E555-4109-94F3-6700E046E008}"/>
          </ac:spMkLst>
        </pc:spChg>
        <pc:spChg chg="add del">
          <ac:chgData name="Jakob Ropers" userId="af606f355eda2c54" providerId="Windows Live" clId="Web-{A628A95D-78F4-479E-B4CA-2A649508A456}" dt="2022-04-13T08:16:31.060" v="53"/>
          <ac:spMkLst>
            <pc:docMk/>
            <pc:sldMk cId="3659628905" sldId="257"/>
            <ac:spMk id="29" creationId="{6B5E2835-4E47-45B3-9CFE-732FF7B05472}"/>
          </ac:spMkLst>
        </pc:spChg>
        <pc:spChg chg="add del">
          <ac:chgData name="Jakob Ropers" userId="af606f355eda2c54" providerId="Windows Live" clId="Web-{A628A95D-78F4-479E-B4CA-2A649508A456}" dt="2022-04-13T08:16:31.060" v="53"/>
          <ac:spMkLst>
            <pc:docMk/>
            <pc:sldMk cId="3659628905" sldId="257"/>
            <ac:spMk id="30" creationId="{5B45AD5D-AA52-4F7B-9362-576A39AD9E09}"/>
          </ac:spMkLst>
        </pc:spChg>
        <pc:spChg chg="add del">
          <ac:chgData name="Jakob Ropers" userId="af606f355eda2c54" providerId="Windows Live" clId="Web-{A628A95D-78F4-479E-B4CA-2A649508A456}" dt="2022-04-13T08:16:31.060" v="53"/>
          <ac:spMkLst>
            <pc:docMk/>
            <pc:sldMk cId="3659628905" sldId="257"/>
            <ac:spMk id="31" creationId="{AEDD7960-4866-4399-BEF6-DD1431AB4E34}"/>
          </ac:spMkLst>
        </pc:spChg>
        <pc:spChg chg="add del">
          <ac:chgData name="Jakob Ropers" userId="af606f355eda2c54" providerId="Windows Live" clId="Web-{A628A95D-78F4-479E-B4CA-2A649508A456}" dt="2022-04-13T08:16:31.060" v="53"/>
          <ac:spMkLst>
            <pc:docMk/>
            <pc:sldMk cId="3659628905" sldId="257"/>
            <ac:spMk id="32" creationId="{55D4142C-5077-457F-A6AD-3FECFDB39685}"/>
          </ac:spMkLst>
        </pc:spChg>
        <pc:spChg chg="add del">
          <ac:chgData name="Jakob Ropers" userId="af606f355eda2c54" providerId="Windows Live" clId="Web-{A628A95D-78F4-479E-B4CA-2A649508A456}" dt="2022-04-13T08:16:31.060" v="53"/>
          <ac:spMkLst>
            <pc:docMk/>
            <pc:sldMk cId="3659628905" sldId="257"/>
            <ac:spMk id="33" creationId="{7A5F0580-5EE9-419F-96EE-B6529EF6E7D0}"/>
          </ac:spMkLst>
        </pc:spChg>
        <pc:spChg chg="add">
          <ac:chgData name="Jakob Ropers" userId="af606f355eda2c54" providerId="Windows Live" clId="Web-{A628A95D-78F4-479E-B4CA-2A649508A456}" dt="2022-04-13T08:16:31.060" v="54"/>
          <ac:spMkLst>
            <pc:docMk/>
            <pc:sldMk cId="3659628905" sldId="257"/>
            <ac:spMk id="35" creationId="{04812C46-200A-4DEB-A05E-3ED6C68C2387}"/>
          </ac:spMkLst>
        </pc:spChg>
        <pc:spChg chg="add">
          <ac:chgData name="Jakob Ropers" userId="af606f355eda2c54" providerId="Windows Live" clId="Web-{A628A95D-78F4-479E-B4CA-2A649508A456}" dt="2022-04-13T08:16:31.060" v="54"/>
          <ac:spMkLst>
            <pc:docMk/>
            <pc:sldMk cId="3659628905" sldId="257"/>
            <ac:spMk id="36" creationId="{D1EA859B-E555-4109-94F3-6700E046E008}"/>
          </ac:spMkLst>
        </pc:spChg>
        <pc:picChg chg="add mod ord">
          <ac:chgData name="Jakob Ropers" userId="af606f355eda2c54" providerId="Windows Live" clId="Web-{A628A95D-78F4-479E-B4CA-2A649508A456}" dt="2022-04-13T08:16:31.060" v="54"/>
          <ac:picMkLst>
            <pc:docMk/>
            <pc:sldMk cId="3659628905" sldId="257"/>
            <ac:picMk id="4" creationId="{867B8EA9-2A2F-FA4F-3D62-3AFCC74A880A}"/>
          </ac:picMkLst>
        </pc:picChg>
      </pc:sldChg>
      <pc:sldChg chg="add del">
        <pc:chgData name="Jakob Ropers" userId="af606f355eda2c54" providerId="Windows Live" clId="Web-{A628A95D-78F4-479E-B4CA-2A649508A456}" dt="2022-04-13T08:10:47.049" v="35"/>
        <pc:sldMkLst>
          <pc:docMk/>
          <pc:sldMk cId="2536954970" sldId="258"/>
        </pc:sldMkLst>
      </pc:sldChg>
      <pc:sldChg chg="addSp delSp modSp new mod modTransition setBg">
        <pc:chgData name="Jakob Ropers" userId="af606f355eda2c54" providerId="Windows Live" clId="Web-{A628A95D-78F4-479E-B4CA-2A649508A456}" dt="2022-04-13T09:34:55.610" v="219"/>
        <pc:sldMkLst>
          <pc:docMk/>
          <pc:sldMk cId="4047349113" sldId="258"/>
        </pc:sldMkLst>
        <pc:spChg chg="mod ord">
          <ac:chgData name="Jakob Ropers" userId="af606f355eda2c54" providerId="Windows Live" clId="Web-{A628A95D-78F4-479E-B4CA-2A649508A456}" dt="2022-04-13T08:21:33.772" v="79" actId="20577"/>
          <ac:spMkLst>
            <pc:docMk/>
            <pc:sldMk cId="4047349113" sldId="258"/>
            <ac:spMk id="2" creationId="{9F376C79-A87D-CCCA-2071-0EB3C8EB45D2}"/>
          </ac:spMkLst>
        </pc:spChg>
        <pc:spChg chg="del">
          <ac:chgData name="Jakob Ropers" userId="af606f355eda2c54" providerId="Windows Live" clId="Web-{A628A95D-78F4-479E-B4CA-2A649508A456}" dt="2022-04-13T08:18:28.173" v="55"/>
          <ac:spMkLst>
            <pc:docMk/>
            <pc:sldMk cId="4047349113" sldId="258"/>
            <ac:spMk id="3" creationId="{86628459-F2B6-8C06-1E50-EAD3B3D5AF1A}"/>
          </ac:spMkLst>
        </pc:spChg>
        <pc:spChg chg="add del">
          <ac:chgData name="Jakob Ropers" userId="af606f355eda2c54" providerId="Windows Live" clId="Web-{A628A95D-78F4-479E-B4CA-2A649508A456}" dt="2022-04-13T08:19:45.175" v="64"/>
          <ac:spMkLst>
            <pc:docMk/>
            <pc:sldMk cId="4047349113" sldId="258"/>
            <ac:spMk id="10" creationId="{88C6A5B4-1F4F-ADDA-67FE-AA164DB5D7B6}"/>
          </ac:spMkLst>
        </pc:spChg>
        <pc:spChg chg="add del">
          <ac:chgData name="Jakob Ropers" userId="af606f355eda2c54" providerId="Windows Live" clId="Web-{A628A95D-78F4-479E-B4CA-2A649508A456}" dt="2022-04-13T08:20:08.645" v="68"/>
          <ac:spMkLst>
            <pc:docMk/>
            <pc:sldMk cId="4047349113" sldId="258"/>
            <ac:spMk id="11" creationId="{6E13DAD0-A4B0-4817-8995-A0D346584BD1}"/>
          </ac:spMkLst>
        </pc:spChg>
        <pc:spChg chg="add del">
          <ac:chgData name="Jakob Ropers" userId="af606f355eda2c54" providerId="Windows Live" clId="Web-{A628A95D-78F4-479E-B4CA-2A649508A456}" dt="2022-04-13T08:19:45.175" v="64"/>
          <ac:spMkLst>
            <pc:docMk/>
            <pc:sldMk cId="4047349113" sldId="258"/>
            <ac:spMk id="13" creationId="{0D7B6173-1D58-48E2-83CF-37350F315F75}"/>
          </ac:spMkLst>
        </pc:spChg>
        <pc:spChg chg="add del">
          <ac:chgData name="Jakob Ropers" userId="af606f355eda2c54" providerId="Windows Live" clId="Web-{A628A95D-78F4-479E-B4CA-2A649508A456}" dt="2022-04-13T08:19:45.175" v="64"/>
          <ac:spMkLst>
            <pc:docMk/>
            <pc:sldMk cId="4047349113" sldId="258"/>
            <ac:spMk id="15" creationId="{2F36CA75-CFBF-4844-B719-8FE9EBADA9AF}"/>
          </ac:spMkLst>
        </pc:spChg>
        <pc:spChg chg="add del">
          <ac:chgData name="Jakob Ropers" userId="af606f355eda2c54" providerId="Windows Live" clId="Web-{A628A95D-78F4-479E-B4CA-2A649508A456}" dt="2022-04-13T08:19:45.175" v="64"/>
          <ac:spMkLst>
            <pc:docMk/>
            <pc:sldMk cId="4047349113" sldId="258"/>
            <ac:spMk id="17" creationId="{3D4A84B9-E564-4DD0-97F8-DBF1C460C28A}"/>
          </ac:spMkLst>
        </pc:spChg>
        <pc:spChg chg="add del">
          <ac:chgData name="Jakob Ropers" userId="af606f355eda2c54" providerId="Windows Live" clId="Web-{A628A95D-78F4-479E-B4CA-2A649508A456}" dt="2022-04-13T08:19:45.175" v="64"/>
          <ac:spMkLst>
            <pc:docMk/>
            <pc:sldMk cId="4047349113" sldId="258"/>
            <ac:spMk id="19" creationId="{102382E0-0A09-46AE-B955-B911CAFE7F00}"/>
          </ac:spMkLst>
        </pc:spChg>
        <pc:spChg chg="add del">
          <ac:chgData name="Jakob Ropers" userId="af606f355eda2c54" providerId="Windows Live" clId="Web-{A628A95D-78F4-479E-B4CA-2A649508A456}" dt="2022-04-13T08:19:45.175" v="64"/>
          <ac:spMkLst>
            <pc:docMk/>
            <pc:sldMk cId="4047349113" sldId="258"/>
            <ac:spMk id="21" creationId="{7DE75D4A-0965-4973-BE75-DECCAC9A9614}"/>
          </ac:spMkLst>
        </pc:spChg>
        <pc:spChg chg="add del">
          <ac:chgData name="Jakob Ropers" userId="af606f355eda2c54" providerId="Windows Live" clId="Web-{A628A95D-78F4-479E-B4CA-2A649508A456}" dt="2022-04-13T08:20:02.582" v="66"/>
          <ac:spMkLst>
            <pc:docMk/>
            <pc:sldMk cId="4047349113" sldId="258"/>
            <ac:spMk id="25" creationId="{71A784BF-09DB-448D-99FC-B49DFC6605D5}"/>
          </ac:spMkLst>
        </pc:spChg>
        <pc:spChg chg="add del">
          <ac:chgData name="Jakob Ropers" userId="af606f355eda2c54" providerId="Windows Live" clId="Web-{A628A95D-78F4-479E-B4CA-2A649508A456}" dt="2022-04-13T08:20:02.582" v="66"/>
          <ac:spMkLst>
            <pc:docMk/>
            <pc:sldMk cId="4047349113" sldId="258"/>
            <ac:spMk id="26" creationId="{917859B3-4C91-478D-929D-BB6433F90849}"/>
          </ac:spMkLst>
        </pc:spChg>
        <pc:spChg chg="add del">
          <ac:chgData name="Jakob Ropers" userId="af606f355eda2c54" providerId="Windows Live" clId="Web-{A628A95D-78F4-479E-B4CA-2A649508A456}" dt="2022-04-13T08:20:02.582" v="66"/>
          <ac:spMkLst>
            <pc:docMk/>
            <pc:sldMk cId="4047349113" sldId="258"/>
            <ac:spMk id="27" creationId="{6283FBD2-A663-469F-855C-06D86E3C1161}"/>
          </ac:spMkLst>
        </pc:spChg>
        <pc:spChg chg="add del">
          <ac:chgData name="Jakob Ropers" userId="af606f355eda2c54" providerId="Windows Live" clId="Web-{A628A95D-78F4-479E-B4CA-2A649508A456}" dt="2022-04-13T08:20:02.582" v="66"/>
          <ac:spMkLst>
            <pc:docMk/>
            <pc:sldMk cId="4047349113" sldId="258"/>
            <ac:spMk id="28" creationId="{8A1279FC-7441-4E55-B082-2774E6316482}"/>
          </ac:spMkLst>
        </pc:spChg>
        <pc:spChg chg="add del">
          <ac:chgData name="Jakob Ropers" userId="af606f355eda2c54" providerId="Windows Live" clId="Web-{A628A95D-78F4-479E-B4CA-2A649508A456}" dt="2022-04-13T08:20:02.582" v="66"/>
          <ac:spMkLst>
            <pc:docMk/>
            <pc:sldMk cId="4047349113" sldId="258"/>
            <ac:spMk id="29" creationId="{65F6CEA7-ACC6-93C2-6AC8-C8521016B9EF}"/>
          </ac:spMkLst>
        </pc:spChg>
        <pc:spChg chg="add del">
          <ac:chgData name="Jakob Ropers" userId="af606f355eda2c54" providerId="Windows Live" clId="Web-{A628A95D-78F4-479E-B4CA-2A649508A456}" dt="2022-04-13T08:20:31.802" v="70"/>
          <ac:spMkLst>
            <pc:docMk/>
            <pc:sldMk cId="4047349113" sldId="258"/>
            <ac:spMk id="40" creationId="{AD637CEA-238B-4CAB-BDF9-3D1CAA66CD2C}"/>
          </ac:spMkLst>
        </pc:spChg>
        <pc:spChg chg="add del">
          <ac:chgData name="Jakob Ropers" userId="af606f355eda2c54" providerId="Windows Live" clId="Web-{A628A95D-78F4-479E-B4CA-2A649508A456}" dt="2022-04-13T08:20:31.802" v="70"/>
          <ac:spMkLst>
            <pc:docMk/>
            <pc:sldMk cId="4047349113" sldId="258"/>
            <ac:spMk id="41" creationId="{D6C80E47-971C-437F-B030-191115B01D68}"/>
          </ac:spMkLst>
        </pc:spChg>
        <pc:spChg chg="add del">
          <ac:chgData name="Jakob Ropers" userId="af606f355eda2c54" providerId="Windows Live" clId="Web-{A628A95D-78F4-479E-B4CA-2A649508A456}" dt="2022-04-13T08:20:31.802" v="70"/>
          <ac:spMkLst>
            <pc:docMk/>
            <pc:sldMk cId="4047349113" sldId="258"/>
            <ac:spMk id="42" creationId="{A0EC2368-E0C0-488A-B33F-7599C8DF9E3D}"/>
          </ac:spMkLst>
        </pc:spChg>
        <pc:spChg chg="add del">
          <ac:chgData name="Jakob Ropers" userId="af606f355eda2c54" providerId="Windows Live" clId="Web-{A628A95D-78F4-479E-B4CA-2A649508A456}" dt="2022-04-13T08:20:31.802" v="70"/>
          <ac:spMkLst>
            <pc:docMk/>
            <pc:sldMk cId="4047349113" sldId="258"/>
            <ac:spMk id="43" creationId="{BF647E38-F93D-4661-8D77-CE13EEB65B5A}"/>
          </ac:spMkLst>
        </pc:spChg>
        <pc:spChg chg="add del">
          <ac:chgData name="Jakob Ropers" userId="af606f355eda2c54" providerId="Windows Live" clId="Web-{A628A95D-78F4-479E-B4CA-2A649508A456}" dt="2022-04-13T08:20:31.802" v="70"/>
          <ac:spMkLst>
            <pc:docMk/>
            <pc:sldMk cId="4047349113" sldId="258"/>
            <ac:spMk id="53" creationId="{6107D7E7-A132-92A3-9194-7D17BA24FAA1}"/>
          </ac:spMkLst>
        </pc:spChg>
        <pc:spChg chg="add del">
          <ac:chgData name="Jakob Ropers" userId="af606f355eda2c54" providerId="Windows Live" clId="Web-{A628A95D-78F4-479E-B4CA-2A649508A456}" dt="2022-04-13T08:20:35.286" v="72"/>
          <ac:spMkLst>
            <pc:docMk/>
            <pc:sldMk cId="4047349113" sldId="258"/>
            <ac:spMk id="55" creationId="{5A0118C5-4F8D-4CF4-BADD-53FEACC6C42A}"/>
          </ac:spMkLst>
        </pc:spChg>
        <pc:spChg chg="add del">
          <ac:chgData name="Jakob Ropers" userId="af606f355eda2c54" providerId="Windows Live" clId="Web-{A628A95D-78F4-479E-B4CA-2A649508A456}" dt="2022-04-13T08:20:35.286" v="72"/>
          <ac:spMkLst>
            <pc:docMk/>
            <pc:sldMk cId="4047349113" sldId="258"/>
            <ac:spMk id="60" creationId="{CAEBFCD5-5356-4326-8D39-8235A46CD7B2}"/>
          </ac:spMkLst>
        </pc:spChg>
        <pc:spChg chg="add del">
          <ac:chgData name="Jakob Ropers" userId="af606f355eda2c54" providerId="Windows Live" clId="Web-{A628A95D-78F4-479E-B4CA-2A649508A456}" dt="2022-04-13T08:20:35.286" v="72"/>
          <ac:spMkLst>
            <pc:docMk/>
            <pc:sldMk cId="4047349113" sldId="258"/>
            <ac:spMk id="67" creationId="{6B44C3C5-D3CA-2D21-1015-AB0E6F46EC46}"/>
          </ac:spMkLst>
        </pc:spChg>
        <pc:spChg chg="add del">
          <ac:chgData name="Jakob Ropers" userId="af606f355eda2c54" providerId="Windows Live" clId="Web-{A628A95D-78F4-479E-B4CA-2A649508A456}" dt="2022-04-13T08:20:37.927" v="74"/>
          <ac:spMkLst>
            <pc:docMk/>
            <pc:sldMk cId="4047349113" sldId="258"/>
            <ac:spMk id="69" creationId="{40AF8A4E-93BE-4C6A-A381-D03AD59FC813}"/>
          </ac:spMkLst>
        </pc:spChg>
        <pc:spChg chg="add del">
          <ac:chgData name="Jakob Ropers" userId="af606f355eda2c54" providerId="Windows Live" clId="Web-{A628A95D-78F4-479E-B4CA-2A649508A456}" dt="2022-04-13T08:20:37.927" v="74"/>
          <ac:spMkLst>
            <pc:docMk/>
            <pc:sldMk cId="4047349113" sldId="258"/>
            <ac:spMk id="70" creationId="{3CD1EA40-7116-4FCB-9369-70F29FAA91EC}"/>
          </ac:spMkLst>
        </pc:spChg>
        <pc:spChg chg="add del">
          <ac:chgData name="Jakob Ropers" userId="af606f355eda2c54" providerId="Windows Live" clId="Web-{A628A95D-78F4-479E-B4CA-2A649508A456}" dt="2022-04-13T08:20:37.927" v="74"/>
          <ac:spMkLst>
            <pc:docMk/>
            <pc:sldMk cId="4047349113" sldId="258"/>
            <ac:spMk id="71" creationId="{BF647E38-F93D-4661-8D77-CE13EEB65B5A}"/>
          </ac:spMkLst>
        </pc:spChg>
        <pc:spChg chg="add del">
          <ac:chgData name="Jakob Ropers" userId="af606f355eda2c54" providerId="Windows Live" clId="Web-{A628A95D-78F4-479E-B4CA-2A649508A456}" dt="2022-04-13T08:20:37.927" v="74"/>
          <ac:spMkLst>
            <pc:docMk/>
            <pc:sldMk cId="4047349113" sldId="258"/>
            <ac:spMk id="81" creationId="{C52922E5-DDDB-C651-25D2-CBEE5030A3CE}"/>
          </ac:spMkLst>
        </pc:spChg>
        <pc:spChg chg="add del">
          <ac:chgData name="Jakob Ropers" userId="af606f355eda2c54" providerId="Windows Live" clId="Web-{A628A95D-78F4-479E-B4CA-2A649508A456}" dt="2022-04-13T08:20:37.927" v="74"/>
          <ac:spMkLst>
            <pc:docMk/>
            <pc:sldMk cId="4047349113" sldId="258"/>
            <ac:spMk id="82" creationId="{D6C80E47-971C-437F-B030-191115B01D68}"/>
          </ac:spMkLst>
        </pc:spChg>
        <pc:spChg chg="add del">
          <ac:chgData name="Jakob Ropers" userId="af606f355eda2c54" providerId="Windows Live" clId="Web-{A628A95D-78F4-479E-B4CA-2A649508A456}" dt="2022-04-13T08:20:50.365" v="76"/>
          <ac:spMkLst>
            <pc:docMk/>
            <pc:sldMk cId="4047349113" sldId="258"/>
            <ac:spMk id="84" creationId="{10A05691-F36F-44DD-904C-144D68CAF7BD}"/>
          </ac:spMkLst>
        </pc:spChg>
        <pc:spChg chg="add del">
          <ac:chgData name="Jakob Ropers" userId="af606f355eda2c54" providerId="Windows Live" clId="Web-{A628A95D-78F4-479E-B4CA-2A649508A456}" dt="2022-04-13T08:20:50.365" v="76"/>
          <ac:spMkLst>
            <pc:docMk/>
            <pc:sldMk cId="4047349113" sldId="258"/>
            <ac:spMk id="85" creationId="{D79DE9F7-28C4-4856-BA57-D696E124C137}"/>
          </ac:spMkLst>
        </pc:spChg>
        <pc:spChg chg="add del">
          <ac:chgData name="Jakob Ropers" userId="af606f355eda2c54" providerId="Windows Live" clId="Web-{A628A95D-78F4-479E-B4CA-2A649508A456}" dt="2022-04-13T08:20:50.365" v="76"/>
          <ac:spMkLst>
            <pc:docMk/>
            <pc:sldMk cId="4047349113" sldId="258"/>
            <ac:spMk id="86" creationId="{E1F9ED9C-121B-44C6-A308-5824769C40D5}"/>
          </ac:spMkLst>
        </pc:spChg>
        <pc:spChg chg="add del">
          <ac:chgData name="Jakob Ropers" userId="af606f355eda2c54" providerId="Windows Live" clId="Web-{A628A95D-78F4-479E-B4CA-2A649508A456}" dt="2022-04-13T08:20:50.365" v="76"/>
          <ac:spMkLst>
            <pc:docMk/>
            <pc:sldMk cId="4047349113" sldId="258"/>
            <ac:spMk id="87" creationId="{4A5F8185-F27B-4E99-A06C-007336FE3F2D}"/>
          </ac:spMkLst>
        </pc:spChg>
        <pc:spChg chg="add del">
          <ac:chgData name="Jakob Ropers" userId="af606f355eda2c54" providerId="Windows Live" clId="Web-{A628A95D-78F4-479E-B4CA-2A649508A456}" dt="2022-04-13T08:20:50.365" v="76"/>
          <ac:spMkLst>
            <pc:docMk/>
            <pc:sldMk cId="4047349113" sldId="258"/>
            <ac:spMk id="88" creationId="{E766015A-4914-175E-A02D-2D42409DB804}"/>
          </ac:spMkLst>
        </pc:spChg>
        <pc:spChg chg="add">
          <ac:chgData name="Jakob Ropers" userId="af606f355eda2c54" providerId="Windows Live" clId="Web-{A628A95D-78F4-479E-B4CA-2A649508A456}" dt="2022-04-13T08:20:50.365" v="77"/>
          <ac:spMkLst>
            <pc:docMk/>
            <pc:sldMk cId="4047349113" sldId="258"/>
            <ac:spMk id="90" creationId="{0AA75791-ABD6-45E2-B58A-77112BD0F85A}"/>
          </ac:spMkLst>
        </pc:spChg>
        <pc:spChg chg="add mod">
          <ac:chgData name="Jakob Ropers" userId="af606f355eda2c54" providerId="Windows Live" clId="Web-{A628A95D-78F4-479E-B4CA-2A649508A456}" dt="2022-04-13T08:27:19.455" v="86" actId="20577"/>
          <ac:spMkLst>
            <pc:docMk/>
            <pc:sldMk cId="4047349113" sldId="258"/>
            <ac:spMk id="93" creationId="{7E147AFC-F871-9DA3-F5AB-68BE2796C517}"/>
          </ac:spMkLst>
        </pc:spChg>
        <pc:grpChg chg="add del">
          <ac:chgData name="Jakob Ropers" userId="af606f355eda2c54" providerId="Windows Live" clId="Web-{A628A95D-78F4-479E-B4CA-2A649508A456}" dt="2022-04-13T08:20:31.802" v="70"/>
          <ac:grpSpMkLst>
            <pc:docMk/>
            <pc:sldMk cId="4047349113" sldId="258"/>
            <ac:grpSpMk id="44" creationId="{50FE6355-2856-44B0-9D24-38AD8CAEE0FC}"/>
          </ac:grpSpMkLst>
        </pc:grpChg>
        <pc:grpChg chg="add del">
          <ac:chgData name="Jakob Ropers" userId="af606f355eda2c54" providerId="Windows Live" clId="Web-{A628A95D-78F4-479E-B4CA-2A649508A456}" dt="2022-04-13T08:20:35.286" v="72"/>
          <ac:grpSpMkLst>
            <pc:docMk/>
            <pc:sldMk cId="4047349113" sldId="258"/>
            <ac:grpSpMk id="56" creationId="{6B67BE95-96EF-433C-9F29-B0732AA6B6AC}"/>
          </ac:grpSpMkLst>
        </pc:grpChg>
        <pc:grpChg chg="add del">
          <ac:chgData name="Jakob Ropers" userId="af606f355eda2c54" providerId="Windows Live" clId="Web-{A628A95D-78F4-479E-B4CA-2A649508A456}" dt="2022-04-13T08:20:35.286" v="72"/>
          <ac:grpSpMkLst>
            <pc:docMk/>
            <pc:sldMk cId="4047349113" sldId="258"/>
            <ac:grpSpMk id="58" creationId="{C6050274-04F5-403E-93CD-0F33B9B7E8F9}"/>
          </ac:grpSpMkLst>
        </pc:grpChg>
        <pc:grpChg chg="add del">
          <ac:chgData name="Jakob Ropers" userId="af606f355eda2c54" providerId="Windows Live" clId="Web-{A628A95D-78F4-479E-B4CA-2A649508A456}" dt="2022-04-13T08:20:35.286" v="72"/>
          <ac:grpSpMkLst>
            <pc:docMk/>
            <pc:sldMk cId="4047349113" sldId="258"/>
            <ac:grpSpMk id="61" creationId="{D6E8B984-55B9-4A62-A043-997D00F0AE09}"/>
          </ac:grpSpMkLst>
        </pc:grpChg>
        <pc:grpChg chg="add del">
          <ac:chgData name="Jakob Ropers" userId="af606f355eda2c54" providerId="Windows Live" clId="Web-{A628A95D-78F4-479E-B4CA-2A649508A456}" dt="2022-04-13T08:20:37.927" v="74"/>
          <ac:grpSpMkLst>
            <pc:docMk/>
            <pc:sldMk cId="4047349113" sldId="258"/>
            <ac:grpSpMk id="72" creationId="{5CA94304-5BB9-4D36-A82D-7BC2EBCA3EA2}"/>
          </ac:grpSpMkLst>
        </pc:grpChg>
        <pc:grpChg chg="add">
          <ac:chgData name="Jakob Ropers" userId="af606f355eda2c54" providerId="Windows Live" clId="Web-{A628A95D-78F4-479E-B4CA-2A649508A456}" dt="2022-04-13T08:20:50.365" v="77"/>
          <ac:grpSpMkLst>
            <pc:docMk/>
            <pc:sldMk cId="4047349113" sldId="258"/>
            <ac:grpSpMk id="91" creationId="{D2A542E6-1924-4FE2-89D1-3CB19468C1F6}"/>
          </ac:grpSpMkLst>
        </pc:grpChg>
        <pc:picChg chg="add mod ord">
          <ac:chgData name="Jakob Ropers" userId="af606f355eda2c54" providerId="Windows Live" clId="Web-{A628A95D-78F4-479E-B4CA-2A649508A456}" dt="2022-04-13T08:20:50.365" v="77"/>
          <ac:picMkLst>
            <pc:docMk/>
            <pc:sldMk cId="4047349113" sldId="258"/>
            <ac:picMk id="4" creationId="{B35E769B-4531-3403-83D5-C3C7B7A874F3}"/>
          </ac:picMkLst>
        </pc:picChg>
        <pc:picChg chg="add mod ord">
          <ac:chgData name="Jakob Ropers" userId="af606f355eda2c54" providerId="Windows Live" clId="Web-{A628A95D-78F4-479E-B4CA-2A649508A456}" dt="2022-04-13T08:20:50.365" v="77"/>
          <ac:picMkLst>
            <pc:docMk/>
            <pc:sldMk cId="4047349113" sldId="258"/>
            <ac:picMk id="5" creationId="{7644B58F-252C-B45C-DF54-239BD5220F5F}"/>
          </ac:picMkLst>
        </pc:picChg>
        <pc:picChg chg="add mod ord">
          <ac:chgData name="Jakob Ropers" userId="af606f355eda2c54" providerId="Windows Live" clId="Web-{A628A95D-78F4-479E-B4CA-2A649508A456}" dt="2022-04-13T08:20:50.365" v="77"/>
          <ac:picMkLst>
            <pc:docMk/>
            <pc:sldMk cId="4047349113" sldId="258"/>
            <ac:picMk id="6" creationId="{CEDBF37B-E585-9458-D86F-ABA6319FF8ED}"/>
          </ac:picMkLst>
        </pc:picChg>
        <pc:picChg chg="add del">
          <ac:chgData name="Jakob Ropers" userId="af606f355eda2c54" providerId="Windows Live" clId="Web-{A628A95D-78F4-479E-B4CA-2A649508A456}" dt="2022-04-13T08:19:45.175" v="64"/>
          <ac:picMkLst>
            <pc:docMk/>
            <pc:sldMk cId="4047349113" sldId="258"/>
            <ac:picMk id="23" creationId="{4A599609-F5C2-4A0B-A992-913F814A631A}"/>
          </ac:picMkLst>
        </pc:picChg>
        <pc:cxnChg chg="add del">
          <ac:chgData name="Jakob Ropers" userId="af606f355eda2c54" providerId="Windows Live" clId="Web-{A628A95D-78F4-479E-B4CA-2A649508A456}" dt="2022-04-13T08:20:08.645" v="68"/>
          <ac:cxnSpMkLst>
            <pc:docMk/>
            <pc:sldMk cId="4047349113" sldId="258"/>
            <ac:cxnSpMk id="31" creationId="{59F9672C-557D-4871-B58C-7874589D7F8C}"/>
          </ac:cxnSpMkLst>
        </pc:cxnChg>
      </pc:sldChg>
      <pc:sldChg chg="addSp delSp modSp new mod modTransition setBg setClrOvrMap">
        <pc:chgData name="Jakob Ropers" userId="af606f355eda2c54" providerId="Windows Live" clId="Web-{A628A95D-78F4-479E-B4CA-2A649508A456}" dt="2022-04-13T09:34:57.157" v="220"/>
        <pc:sldMkLst>
          <pc:docMk/>
          <pc:sldMk cId="3601888159" sldId="259"/>
        </pc:sldMkLst>
        <pc:spChg chg="mod">
          <ac:chgData name="Jakob Ropers" userId="af606f355eda2c54" providerId="Windows Live" clId="Web-{A628A95D-78F4-479E-B4CA-2A649508A456}" dt="2022-04-13T08:43:29.953" v="118"/>
          <ac:spMkLst>
            <pc:docMk/>
            <pc:sldMk cId="3601888159" sldId="259"/>
            <ac:spMk id="2" creationId="{A3192736-0846-9914-44D9-C77E8CBB0A31}"/>
          </ac:spMkLst>
        </pc:spChg>
        <pc:spChg chg="del">
          <ac:chgData name="Jakob Ropers" userId="af606f355eda2c54" providerId="Windows Live" clId="Web-{A628A95D-78F4-479E-B4CA-2A649508A456}" dt="2022-04-13T08:28:21.910" v="88"/>
          <ac:spMkLst>
            <pc:docMk/>
            <pc:sldMk cId="3601888159" sldId="259"/>
            <ac:spMk id="3" creationId="{4CD8B237-92AC-9550-A7BA-B3574690061A}"/>
          </ac:spMkLst>
        </pc:spChg>
        <pc:spChg chg="add mod">
          <ac:chgData name="Jakob Ropers" userId="af606f355eda2c54" providerId="Windows Live" clId="Web-{A628A95D-78F4-479E-B4CA-2A649508A456}" dt="2022-04-13T08:43:29.953" v="118"/>
          <ac:spMkLst>
            <pc:docMk/>
            <pc:sldMk cId="3601888159" sldId="259"/>
            <ac:spMk id="10" creationId="{6B2DA1B3-6CA5-5F94-562E-A50139893755}"/>
          </ac:spMkLst>
        </pc:spChg>
        <pc:spChg chg="add del">
          <ac:chgData name="Jakob Ropers" userId="af606f355eda2c54" providerId="Windows Live" clId="Web-{A628A95D-78F4-479E-B4CA-2A649508A456}" dt="2022-04-13T08:43:29.953" v="118"/>
          <ac:spMkLst>
            <pc:docMk/>
            <pc:sldMk cId="3601888159" sldId="259"/>
            <ac:spMk id="13" creationId="{5E39003D-C295-438B-92E5-BA8AB22F1D08}"/>
          </ac:spMkLst>
        </pc:spChg>
        <pc:spChg chg="add del">
          <ac:chgData name="Jakob Ropers" userId="af606f355eda2c54" providerId="Windows Live" clId="Web-{A628A95D-78F4-479E-B4CA-2A649508A456}" dt="2022-04-13T08:43:29.953" v="118"/>
          <ac:spMkLst>
            <pc:docMk/>
            <pc:sldMk cId="3601888159" sldId="259"/>
            <ac:spMk id="15" creationId="{C1351349-D8A6-43B2-82BD-D2B00AC91666}"/>
          </ac:spMkLst>
        </pc:spChg>
        <pc:spChg chg="add del">
          <ac:chgData name="Jakob Ropers" userId="af606f355eda2c54" providerId="Windows Live" clId="Web-{A628A95D-78F4-479E-B4CA-2A649508A456}" dt="2022-04-13T08:43:29.953" v="118"/>
          <ac:spMkLst>
            <pc:docMk/>
            <pc:sldMk cId="3601888159" sldId="259"/>
            <ac:spMk id="17" creationId="{49CAD0BD-370C-42DD-938F-4C24027CF287}"/>
          </ac:spMkLst>
        </pc:spChg>
        <pc:spChg chg="add del">
          <ac:chgData name="Jakob Ropers" userId="af606f355eda2c54" providerId="Windows Live" clId="Web-{A628A95D-78F4-479E-B4CA-2A649508A456}" dt="2022-04-13T08:43:29.953" v="118"/>
          <ac:spMkLst>
            <pc:docMk/>
            <pc:sldMk cId="3601888159" sldId="259"/>
            <ac:spMk id="19" creationId="{E2E536EC-D776-4DBA-ABA7-CCC72D7FCE5C}"/>
          </ac:spMkLst>
        </pc:spChg>
        <pc:spChg chg="add del">
          <ac:chgData name="Jakob Ropers" userId="af606f355eda2c54" providerId="Windows Live" clId="Web-{A628A95D-78F4-479E-B4CA-2A649508A456}" dt="2022-04-13T08:43:29.953" v="117"/>
          <ac:spMkLst>
            <pc:docMk/>
            <pc:sldMk cId="3601888159" sldId="259"/>
            <ac:spMk id="24" creationId="{ED4D6CE2-C4FB-4B4D-991A-84C9705CD762}"/>
          </ac:spMkLst>
        </pc:spChg>
        <pc:spChg chg="add">
          <ac:chgData name="Jakob Ropers" userId="af606f355eda2c54" providerId="Windows Live" clId="Web-{A628A95D-78F4-479E-B4CA-2A649508A456}" dt="2022-04-13T08:43:29.953" v="118"/>
          <ac:spMkLst>
            <pc:docMk/>
            <pc:sldMk cId="3601888159" sldId="259"/>
            <ac:spMk id="29" creationId="{6EFFF4A2-EB01-4738-9824-8D9A72A51BB9}"/>
          </ac:spMkLst>
        </pc:spChg>
        <pc:grpChg chg="add">
          <ac:chgData name="Jakob Ropers" userId="af606f355eda2c54" providerId="Windows Live" clId="Web-{A628A95D-78F4-479E-B4CA-2A649508A456}" dt="2022-04-13T08:43:29.953" v="118"/>
          <ac:grpSpMkLst>
            <pc:docMk/>
            <pc:sldMk cId="3601888159" sldId="259"/>
            <ac:grpSpMk id="30" creationId="{D4469D90-62FA-49B2-981E-5305361D5A58}"/>
          </ac:grpSpMkLst>
        </pc:grpChg>
        <pc:picChg chg="add mod ord">
          <ac:chgData name="Jakob Ropers" userId="af606f355eda2c54" providerId="Windows Live" clId="Web-{A628A95D-78F4-479E-B4CA-2A649508A456}" dt="2022-04-13T08:43:29.953" v="118"/>
          <ac:picMkLst>
            <pc:docMk/>
            <pc:sldMk cId="3601888159" sldId="259"/>
            <ac:picMk id="4" creationId="{7659A779-F038-425C-CABD-42A86C2632B2}"/>
          </ac:picMkLst>
        </pc:picChg>
        <pc:picChg chg="add mod">
          <ac:chgData name="Jakob Ropers" userId="af606f355eda2c54" providerId="Windows Live" clId="Web-{A628A95D-78F4-479E-B4CA-2A649508A456}" dt="2022-04-13T08:43:29.953" v="118"/>
          <ac:picMkLst>
            <pc:docMk/>
            <pc:sldMk cId="3601888159" sldId="259"/>
            <ac:picMk id="5" creationId="{6A0A9701-4CAF-A1C0-E00C-5CA00936A308}"/>
          </ac:picMkLst>
        </pc:picChg>
        <pc:picChg chg="add mod">
          <ac:chgData name="Jakob Ropers" userId="af606f355eda2c54" providerId="Windows Live" clId="Web-{A628A95D-78F4-479E-B4CA-2A649508A456}" dt="2022-04-13T08:43:29.953" v="118"/>
          <ac:picMkLst>
            <pc:docMk/>
            <pc:sldMk cId="3601888159" sldId="259"/>
            <ac:picMk id="6" creationId="{707EFA46-130B-A02D-D65B-9165C4B48FA6}"/>
          </ac:picMkLst>
        </pc:picChg>
        <pc:cxnChg chg="add del">
          <ac:chgData name="Jakob Ropers" userId="af606f355eda2c54" providerId="Windows Live" clId="Web-{A628A95D-78F4-479E-B4CA-2A649508A456}" dt="2022-04-13T08:43:29.953" v="117"/>
          <ac:cxnSpMkLst>
            <pc:docMk/>
            <pc:sldMk cId="3601888159" sldId="259"/>
            <ac:cxnSpMk id="26" creationId="{11A9DAB5-E11B-41CA-85F3-20711F79027B}"/>
          </ac:cxnSpMkLst>
        </pc:cxnChg>
      </pc:sldChg>
      <pc:sldChg chg="addSp delSp modSp new mod modTransition setBg">
        <pc:chgData name="Jakob Ropers" userId="af606f355eda2c54" providerId="Windows Live" clId="Web-{A628A95D-78F4-479E-B4CA-2A649508A456}" dt="2022-04-13T09:34:58.657" v="221"/>
        <pc:sldMkLst>
          <pc:docMk/>
          <pc:sldMk cId="404643272" sldId="260"/>
        </pc:sldMkLst>
        <pc:spChg chg="add del mod ord">
          <ac:chgData name="Jakob Ropers" userId="af606f355eda2c54" providerId="Windows Live" clId="Web-{A628A95D-78F4-479E-B4CA-2A649508A456}" dt="2022-04-13T08:44:31.736" v="127"/>
          <ac:spMkLst>
            <pc:docMk/>
            <pc:sldMk cId="404643272" sldId="260"/>
            <ac:spMk id="2" creationId="{9AB619CA-498A-ABCF-344B-EF3C4D2D4407}"/>
          </ac:spMkLst>
        </pc:spChg>
        <pc:spChg chg="del">
          <ac:chgData name="Jakob Ropers" userId="af606f355eda2c54" providerId="Windows Live" clId="Web-{A628A95D-78F4-479E-B4CA-2A649508A456}" dt="2022-04-13T08:44:02.267" v="120"/>
          <ac:spMkLst>
            <pc:docMk/>
            <pc:sldMk cId="404643272" sldId="260"/>
            <ac:spMk id="3" creationId="{DEB2BFBE-DEAF-0745-3659-3B53C32653E0}"/>
          </ac:spMkLst>
        </pc:spChg>
        <pc:spChg chg="add del">
          <ac:chgData name="Jakob Ropers" userId="af606f355eda2c54" providerId="Windows Live" clId="Web-{A628A95D-78F4-479E-B4CA-2A649508A456}" dt="2022-04-13T08:44:12.517" v="122"/>
          <ac:spMkLst>
            <pc:docMk/>
            <pc:sldMk cId="404643272" sldId="260"/>
            <ac:spMk id="8" creationId="{45DA8175-BD29-6551-A8F8-F80D60E3AB1C}"/>
          </ac:spMkLst>
        </pc:spChg>
        <pc:spChg chg="add del">
          <ac:chgData name="Jakob Ropers" userId="af606f355eda2c54" providerId="Windows Live" clId="Web-{A628A95D-78F4-479E-B4CA-2A649508A456}" dt="2022-04-13T08:44:14.205" v="124"/>
          <ac:spMkLst>
            <pc:docMk/>
            <pc:sldMk cId="404643272" sldId="260"/>
            <ac:spMk id="9" creationId="{42A4FC2C-047E-45A5-965D-8E1E3BF09BC6}"/>
          </ac:spMkLst>
        </pc:spChg>
        <pc:spChg chg="add del">
          <ac:chgData name="Jakob Ropers" userId="af606f355eda2c54" providerId="Windows Live" clId="Web-{A628A95D-78F4-479E-B4CA-2A649508A456}" dt="2022-04-13T08:44:12.517" v="122"/>
          <ac:spMkLst>
            <pc:docMk/>
            <pc:sldMk cId="404643272" sldId="260"/>
            <ac:spMk id="11" creationId="{04812C46-200A-4DEB-A05E-3ED6C68C2387}"/>
          </ac:spMkLst>
        </pc:spChg>
        <pc:spChg chg="add del">
          <ac:chgData name="Jakob Ropers" userId="af606f355eda2c54" providerId="Windows Live" clId="Web-{A628A95D-78F4-479E-B4CA-2A649508A456}" dt="2022-04-13T08:44:31.736" v="126"/>
          <ac:spMkLst>
            <pc:docMk/>
            <pc:sldMk cId="404643272" sldId="260"/>
            <ac:spMk id="12" creationId="{04812C46-200A-4DEB-A05E-3ED6C68C2387}"/>
          </ac:spMkLst>
        </pc:spChg>
        <pc:spChg chg="add del">
          <ac:chgData name="Jakob Ropers" userId="af606f355eda2c54" providerId="Windows Live" clId="Web-{A628A95D-78F4-479E-B4CA-2A649508A456}" dt="2022-04-13T08:44:12.517" v="122"/>
          <ac:spMkLst>
            <pc:docMk/>
            <pc:sldMk cId="404643272" sldId="260"/>
            <ac:spMk id="13" creationId="{D1EA859B-E555-4109-94F3-6700E046E008}"/>
          </ac:spMkLst>
        </pc:spChg>
        <pc:spChg chg="add del">
          <ac:chgData name="Jakob Ropers" userId="af606f355eda2c54" providerId="Windows Live" clId="Web-{A628A95D-78F4-479E-B4CA-2A649508A456}" dt="2022-04-13T08:44:31.736" v="126"/>
          <ac:spMkLst>
            <pc:docMk/>
            <pc:sldMk cId="404643272" sldId="260"/>
            <ac:spMk id="14" creationId="{9AB619CA-498A-ABCF-344B-EF3C4D2D4407}"/>
          </ac:spMkLst>
        </pc:spChg>
        <pc:spChg chg="add del">
          <ac:chgData name="Jakob Ropers" userId="af606f355eda2c54" providerId="Windows Live" clId="Web-{A628A95D-78F4-479E-B4CA-2A649508A456}" dt="2022-04-13T08:44:31.736" v="126"/>
          <ac:spMkLst>
            <pc:docMk/>
            <pc:sldMk cId="404643272" sldId="260"/>
            <ac:spMk id="15" creationId="{6460DC73-15A3-B2FA-B33C-8421B1E4A04F}"/>
          </ac:spMkLst>
        </pc:spChg>
        <pc:spChg chg="add">
          <ac:chgData name="Jakob Ropers" userId="af606f355eda2c54" providerId="Windows Live" clId="Web-{A628A95D-78F4-479E-B4CA-2A649508A456}" dt="2022-04-13T08:44:31.736" v="127"/>
          <ac:spMkLst>
            <pc:docMk/>
            <pc:sldMk cId="404643272" sldId="260"/>
            <ac:spMk id="17" creationId="{04812C46-200A-4DEB-A05E-3ED6C68C2387}"/>
          </ac:spMkLst>
        </pc:spChg>
        <pc:spChg chg="add">
          <ac:chgData name="Jakob Ropers" userId="af606f355eda2c54" providerId="Windows Live" clId="Web-{A628A95D-78F4-479E-B4CA-2A649508A456}" dt="2022-04-13T08:44:31.736" v="127"/>
          <ac:spMkLst>
            <pc:docMk/>
            <pc:sldMk cId="404643272" sldId="260"/>
            <ac:spMk id="18" creationId="{D1EA859B-E555-4109-94F3-6700E046E008}"/>
          </ac:spMkLst>
        </pc:spChg>
        <pc:spChg chg="add mod">
          <ac:chgData name="Jakob Ropers" userId="af606f355eda2c54" providerId="Windows Live" clId="Web-{A628A95D-78F4-479E-B4CA-2A649508A456}" dt="2022-04-13T08:45:18.175" v="130" actId="20577"/>
          <ac:spMkLst>
            <pc:docMk/>
            <pc:sldMk cId="404643272" sldId="260"/>
            <ac:spMk id="19" creationId="{9AB619CA-498A-ABCF-344B-EF3C4D2D4407}"/>
          </ac:spMkLst>
        </pc:spChg>
        <pc:spChg chg="add mod">
          <ac:chgData name="Jakob Ropers" userId="af606f355eda2c54" providerId="Windows Live" clId="Web-{A628A95D-78F4-479E-B4CA-2A649508A456}" dt="2022-04-13T08:49:02.776" v="135" actId="20577"/>
          <ac:spMkLst>
            <pc:docMk/>
            <pc:sldMk cId="404643272" sldId="260"/>
            <ac:spMk id="20" creationId="{45DA8175-BD29-6551-A8F8-F80D60E3AB1C}"/>
          </ac:spMkLst>
        </pc:spChg>
        <pc:picChg chg="add mod ord">
          <ac:chgData name="Jakob Ropers" userId="af606f355eda2c54" providerId="Windows Live" clId="Web-{A628A95D-78F4-479E-B4CA-2A649508A456}" dt="2022-04-13T08:44:31.736" v="127"/>
          <ac:picMkLst>
            <pc:docMk/>
            <pc:sldMk cId="404643272" sldId="260"/>
            <ac:picMk id="4" creationId="{08575171-442B-F957-AE9E-3D3AAB1F968D}"/>
          </ac:picMkLst>
        </pc:picChg>
      </pc:sldChg>
      <pc:sldChg chg="addSp delSp modSp new mod modTransition setBg">
        <pc:chgData name="Jakob Ropers" userId="af606f355eda2c54" providerId="Windows Live" clId="Web-{A628A95D-78F4-479E-B4CA-2A649508A456}" dt="2022-04-13T09:35:04.266" v="223"/>
        <pc:sldMkLst>
          <pc:docMk/>
          <pc:sldMk cId="1544240125" sldId="261"/>
        </pc:sldMkLst>
        <pc:spChg chg="mod ord">
          <ac:chgData name="Jakob Ropers" userId="af606f355eda2c54" providerId="Windows Live" clId="Web-{A628A95D-78F4-479E-B4CA-2A649508A456}" dt="2022-04-13T08:50:28.872" v="143"/>
          <ac:spMkLst>
            <pc:docMk/>
            <pc:sldMk cId="1544240125" sldId="261"/>
            <ac:spMk id="2" creationId="{B2275D2D-D3E5-272E-3DD3-AEA4AF7A4EA2}"/>
          </ac:spMkLst>
        </pc:spChg>
        <pc:spChg chg="del">
          <ac:chgData name="Jakob Ropers" userId="af606f355eda2c54" providerId="Windows Live" clId="Web-{A628A95D-78F4-479E-B4CA-2A649508A456}" dt="2022-04-13T08:50:22.778" v="142"/>
          <ac:spMkLst>
            <pc:docMk/>
            <pc:sldMk cId="1544240125" sldId="261"/>
            <ac:spMk id="3" creationId="{5CCF0636-C347-15F6-4EB9-83E91B28ADB4}"/>
          </ac:spMkLst>
        </pc:spChg>
        <pc:spChg chg="add">
          <ac:chgData name="Jakob Ropers" userId="af606f355eda2c54" providerId="Windows Live" clId="Web-{A628A95D-78F4-479E-B4CA-2A649508A456}" dt="2022-04-13T08:50:28.872" v="143"/>
          <ac:spMkLst>
            <pc:docMk/>
            <pc:sldMk cId="1544240125" sldId="261"/>
            <ac:spMk id="9" creationId="{37C89E4B-3C9F-44B9-8B86-D9E3D112D8EC}"/>
          </ac:spMkLst>
        </pc:spChg>
        <pc:picChg chg="add mod ord">
          <ac:chgData name="Jakob Ropers" userId="af606f355eda2c54" providerId="Windows Live" clId="Web-{A628A95D-78F4-479E-B4CA-2A649508A456}" dt="2022-04-13T08:50:28.872" v="143"/>
          <ac:picMkLst>
            <pc:docMk/>
            <pc:sldMk cId="1544240125" sldId="261"/>
            <ac:picMk id="4" creationId="{C1EE777D-D690-1003-CDE3-B73483E2EC51}"/>
          </ac:picMkLst>
        </pc:picChg>
        <pc:cxnChg chg="add">
          <ac:chgData name="Jakob Ropers" userId="af606f355eda2c54" providerId="Windows Live" clId="Web-{A628A95D-78F4-479E-B4CA-2A649508A456}" dt="2022-04-13T08:50:28.872" v="143"/>
          <ac:cxnSpMkLst>
            <pc:docMk/>
            <pc:sldMk cId="1544240125" sldId="261"/>
            <ac:cxnSpMk id="11" creationId="{AA2EAA10-076F-46BD-8F0F-B9A2FB77A85C}"/>
          </ac:cxnSpMkLst>
        </pc:cxnChg>
        <pc:cxnChg chg="add">
          <ac:chgData name="Jakob Ropers" userId="af606f355eda2c54" providerId="Windows Live" clId="Web-{A628A95D-78F4-479E-B4CA-2A649508A456}" dt="2022-04-13T08:50:28.872" v="143"/>
          <ac:cxnSpMkLst>
            <pc:docMk/>
            <pc:sldMk cId="1544240125" sldId="261"/>
            <ac:cxnSpMk id="13" creationId="{D891E407-403B-4764-86C9-33A56D3BCAA3}"/>
          </ac:cxnSpMkLst>
        </pc:cxnChg>
      </pc:sldChg>
      <pc:sldChg chg="addSp delSp modSp new mod modTransition setBg">
        <pc:chgData name="Jakob Ropers" userId="af606f355eda2c54" providerId="Windows Live" clId="Web-{A628A95D-78F4-479E-B4CA-2A649508A456}" dt="2022-04-13T09:35:06.876" v="224"/>
        <pc:sldMkLst>
          <pc:docMk/>
          <pc:sldMk cId="3378961216" sldId="262"/>
        </pc:sldMkLst>
        <pc:spChg chg="mod ord">
          <ac:chgData name="Jakob Ropers" userId="af606f355eda2c54" providerId="Windows Live" clId="Web-{A628A95D-78F4-479E-B4CA-2A649508A456}" dt="2022-04-13T09:02:34.629" v="150" actId="20577"/>
          <ac:spMkLst>
            <pc:docMk/>
            <pc:sldMk cId="3378961216" sldId="262"/>
            <ac:spMk id="2" creationId="{B5B3B6B0-0117-177F-3D3C-CC8A1422A94E}"/>
          </ac:spMkLst>
        </pc:spChg>
        <pc:spChg chg="del">
          <ac:chgData name="Jakob Ropers" userId="af606f355eda2c54" providerId="Windows Live" clId="Web-{A628A95D-78F4-479E-B4CA-2A649508A456}" dt="2022-04-13T09:01:33.065" v="145"/>
          <ac:spMkLst>
            <pc:docMk/>
            <pc:sldMk cId="3378961216" sldId="262"/>
            <ac:spMk id="3" creationId="{3AA35B62-DB69-4563-2C5D-7C456E560F91}"/>
          </ac:spMkLst>
        </pc:spChg>
        <pc:spChg chg="add mod">
          <ac:chgData name="Jakob Ropers" userId="af606f355eda2c54" providerId="Windows Live" clId="Web-{A628A95D-78F4-479E-B4CA-2A649508A456}" dt="2022-04-13T09:10:12.237" v="156" actId="20577"/>
          <ac:spMkLst>
            <pc:docMk/>
            <pc:sldMk cId="3378961216" sldId="262"/>
            <ac:spMk id="8" creationId="{F673DFFB-2107-ADE3-A17E-235B7613430B}"/>
          </ac:spMkLst>
        </pc:spChg>
        <pc:spChg chg="add">
          <ac:chgData name="Jakob Ropers" userId="af606f355eda2c54" providerId="Windows Live" clId="Web-{A628A95D-78F4-479E-B4CA-2A649508A456}" dt="2022-04-13T09:01:58.300" v="148"/>
          <ac:spMkLst>
            <pc:docMk/>
            <pc:sldMk cId="3378961216" sldId="262"/>
            <ac:spMk id="11" creationId="{04812C46-200A-4DEB-A05E-3ED6C68C2387}"/>
          </ac:spMkLst>
        </pc:spChg>
        <pc:spChg chg="add">
          <ac:chgData name="Jakob Ropers" userId="af606f355eda2c54" providerId="Windows Live" clId="Web-{A628A95D-78F4-479E-B4CA-2A649508A456}" dt="2022-04-13T09:01:58.300" v="148"/>
          <ac:spMkLst>
            <pc:docMk/>
            <pc:sldMk cId="3378961216" sldId="262"/>
            <ac:spMk id="13" creationId="{D1EA859B-E555-4109-94F3-6700E046E008}"/>
          </ac:spMkLst>
        </pc:spChg>
        <pc:picChg chg="add mod ord">
          <ac:chgData name="Jakob Ropers" userId="af606f355eda2c54" providerId="Windows Live" clId="Web-{A628A95D-78F4-479E-B4CA-2A649508A456}" dt="2022-04-13T09:01:58.300" v="148"/>
          <ac:picMkLst>
            <pc:docMk/>
            <pc:sldMk cId="3378961216" sldId="262"/>
            <ac:picMk id="4" creationId="{769E2781-D76F-C3DA-420F-22DDFAD20BDF}"/>
          </ac:picMkLst>
        </pc:picChg>
      </pc:sldChg>
      <pc:sldChg chg="addSp delSp modSp new mod modTransition setBg">
        <pc:chgData name="Jakob Ropers" userId="af606f355eda2c54" providerId="Windows Live" clId="Web-{A628A95D-78F4-479E-B4CA-2A649508A456}" dt="2022-04-13T09:35:15.236" v="225"/>
        <pc:sldMkLst>
          <pc:docMk/>
          <pc:sldMk cId="1758498970" sldId="263"/>
        </pc:sldMkLst>
        <pc:spChg chg="mod">
          <ac:chgData name="Jakob Ropers" userId="af606f355eda2c54" providerId="Windows Live" clId="Web-{A628A95D-78F4-479E-B4CA-2A649508A456}" dt="2022-04-13T09:24:10.293" v="173"/>
          <ac:spMkLst>
            <pc:docMk/>
            <pc:sldMk cId="1758498970" sldId="263"/>
            <ac:spMk id="2" creationId="{BEAD8BD4-F0E2-A2E9-53AE-97D250A62394}"/>
          </ac:spMkLst>
        </pc:spChg>
        <pc:spChg chg="del">
          <ac:chgData name="Jakob Ropers" userId="af606f355eda2c54" providerId="Windows Live" clId="Web-{A628A95D-78F4-479E-B4CA-2A649508A456}" dt="2022-04-13T09:10:31.675" v="158"/>
          <ac:spMkLst>
            <pc:docMk/>
            <pc:sldMk cId="1758498970" sldId="263"/>
            <ac:spMk id="3" creationId="{9470B30C-0E42-0E2E-9BB1-EDC54CA10D8A}"/>
          </ac:spMkLst>
        </pc:spChg>
        <pc:spChg chg="add mod">
          <ac:chgData name="Jakob Ropers" userId="af606f355eda2c54" providerId="Windows Live" clId="Web-{A628A95D-78F4-479E-B4CA-2A649508A456}" dt="2022-04-13T09:24:10.293" v="173"/>
          <ac:spMkLst>
            <pc:docMk/>
            <pc:sldMk cId="1758498970" sldId="263"/>
            <ac:spMk id="8" creationId="{8C055C60-4955-4E4F-B5AC-25A2601FA9ED}"/>
          </ac:spMkLst>
        </pc:spChg>
        <pc:spChg chg="add del">
          <ac:chgData name="Jakob Ropers" userId="af606f355eda2c54" providerId="Windows Live" clId="Web-{A628A95D-78F4-479E-B4CA-2A649508A456}" dt="2022-04-13T09:24:10.293" v="173"/>
          <ac:spMkLst>
            <pc:docMk/>
            <pc:sldMk cId="1758498970" sldId="263"/>
            <ac:spMk id="11" creationId="{577D1452-F0B7-431E-9A24-D3F7103D8510}"/>
          </ac:spMkLst>
        </pc:spChg>
        <pc:spChg chg="add del">
          <ac:chgData name="Jakob Ropers" userId="af606f355eda2c54" providerId="Windows Live" clId="Web-{A628A95D-78F4-479E-B4CA-2A649508A456}" dt="2022-04-13T09:24:10.293" v="173"/>
          <ac:spMkLst>
            <pc:docMk/>
            <pc:sldMk cId="1758498970" sldId="263"/>
            <ac:spMk id="13" creationId="{A660F4F9-5DF5-4F15-BE6A-CD8648BB1148}"/>
          </ac:spMkLst>
        </pc:spChg>
        <pc:spChg chg="add">
          <ac:chgData name="Jakob Ropers" userId="af606f355eda2c54" providerId="Windows Live" clId="Web-{A628A95D-78F4-479E-B4CA-2A649508A456}" dt="2022-04-13T09:24:10.293" v="173"/>
          <ac:spMkLst>
            <pc:docMk/>
            <pc:sldMk cId="1758498970" sldId="263"/>
            <ac:spMk id="18" creationId="{46F7435D-E3DB-47B1-BA61-B00ACC83A9DE}"/>
          </ac:spMkLst>
        </pc:spChg>
        <pc:spChg chg="add">
          <ac:chgData name="Jakob Ropers" userId="af606f355eda2c54" providerId="Windows Live" clId="Web-{A628A95D-78F4-479E-B4CA-2A649508A456}" dt="2022-04-13T09:24:10.293" v="173"/>
          <ac:spMkLst>
            <pc:docMk/>
            <pc:sldMk cId="1758498970" sldId="263"/>
            <ac:spMk id="20" creationId="{F263A0B5-F8C4-4116-809F-78A768EA79A6}"/>
          </ac:spMkLst>
        </pc:spChg>
        <pc:picChg chg="add mod ord modCrop">
          <ac:chgData name="Jakob Ropers" userId="af606f355eda2c54" providerId="Windows Live" clId="Web-{A628A95D-78F4-479E-B4CA-2A649508A456}" dt="2022-04-13T09:24:10.293" v="173"/>
          <ac:picMkLst>
            <pc:docMk/>
            <pc:sldMk cId="1758498970" sldId="263"/>
            <ac:picMk id="4" creationId="{59261A68-2A1E-8358-2C30-5998DF96FEC9}"/>
          </ac:picMkLst>
        </pc:picChg>
      </pc:sldChg>
      <pc:sldChg chg="addSp delSp modSp new mod ord modTransition setBg">
        <pc:chgData name="Jakob Ropers" userId="af606f355eda2c54" providerId="Windows Live" clId="Web-{A628A95D-78F4-479E-B4CA-2A649508A456}" dt="2022-04-13T09:35:02.282" v="222"/>
        <pc:sldMkLst>
          <pc:docMk/>
          <pc:sldMk cId="2402174427" sldId="264"/>
        </pc:sldMkLst>
        <pc:spChg chg="mod ord">
          <ac:chgData name="Jakob Ropers" userId="af606f355eda2c54" providerId="Windows Live" clId="Web-{A628A95D-78F4-479E-B4CA-2A649508A456}" dt="2022-04-13T09:27:16.721" v="184"/>
          <ac:spMkLst>
            <pc:docMk/>
            <pc:sldMk cId="2402174427" sldId="264"/>
            <ac:spMk id="2" creationId="{1A4F491A-88A0-080D-70C6-215AAE36C2BD}"/>
          </ac:spMkLst>
        </pc:spChg>
        <pc:spChg chg="del">
          <ac:chgData name="Jakob Ropers" userId="af606f355eda2c54" providerId="Windows Live" clId="Web-{A628A95D-78F4-479E-B4CA-2A649508A456}" dt="2022-04-13T09:25:36.046" v="175"/>
          <ac:spMkLst>
            <pc:docMk/>
            <pc:sldMk cId="2402174427" sldId="264"/>
            <ac:spMk id="3" creationId="{17A3B885-BCB7-8F50-741E-629B398799BE}"/>
          </ac:spMkLst>
        </pc:spChg>
        <pc:spChg chg="add mod">
          <ac:chgData name="Jakob Ropers" userId="af606f355eda2c54" providerId="Windows Live" clId="Web-{A628A95D-78F4-479E-B4CA-2A649508A456}" dt="2022-04-13T09:27:16.721" v="184"/>
          <ac:spMkLst>
            <pc:docMk/>
            <pc:sldMk cId="2402174427" sldId="264"/>
            <ac:spMk id="8" creationId="{87AC1A08-F65A-B9A5-41A3-7C0EE6D733BF}"/>
          </ac:spMkLst>
        </pc:spChg>
        <pc:spChg chg="add del">
          <ac:chgData name="Jakob Ropers" userId="af606f355eda2c54" providerId="Windows Live" clId="Web-{A628A95D-78F4-479E-B4CA-2A649508A456}" dt="2022-04-13T09:27:16.721" v="184"/>
          <ac:spMkLst>
            <pc:docMk/>
            <pc:sldMk cId="2402174427" sldId="264"/>
            <ac:spMk id="11" creationId="{04812C46-200A-4DEB-A05E-3ED6C68C2387}"/>
          </ac:spMkLst>
        </pc:spChg>
        <pc:spChg chg="add del">
          <ac:chgData name="Jakob Ropers" userId="af606f355eda2c54" providerId="Windows Live" clId="Web-{A628A95D-78F4-479E-B4CA-2A649508A456}" dt="2022-04-13T09:27:16.721" v="184"/>
          <ac:spMkLst>
            <pc:docMk/>
            <pc:sldMk cId="2402174427" sldId="264"/>
            <ac:spMk id="13" creationId="{D1EA859B-E555-4109-94F3-6700E046E008}"/>
          </ac:spMkLst>
        </pc:spChg>
        <pc:spChg chg="add">
          <ac:chgData name="Jakob Ropers" userId="af606f355eda2c54" providerId="Windows Live" clId="Web-{A628A95D-78F4-479E-B4CA-2A649508A456}" dt="2022-04-13T09:27:16.721" v="184"/>
          <ac:spMkLst>
            <pc:docMk/>
            <pc:sldMk cId="2402174427" sldId="264"/>
            <ac:spMk id="18" creationId="{C1DD1A8A-57D5-4A81-AD04-532B043C5611}"/>
          </ac:spMkLst>
        </pc:spChg>
        <pc:spChg chg="add">
          <ac:chgData name="Jakob Ropers" userId="af606f355eda2c54" providerId="Windows Live" clId="Web-{A628A95D-78F4-479E-B4CA-2A649508A456}" dt="2022-04-13T09:27:16.721" v="184"/>
          <ac:spMkLst>
            <pc:docMk/>
            <pc:sldMk cId="2402174427" sldId="264"/>
            <ac:spMk id="20" creationId="{007891EC-4501-44ED-A8C8-B11B6DB767AB}"/>
          </ac:spMkLst>
        </pc:spChg>
        <pc:picChg chg="add mod ord">
          <ac:chgData name="Jakob Ropers" userId="af606f355eda2c54" providerId="Windows Live" clId="Web-{A628A95D-78F4-479E-B4CA-2A649508A456}" dt="2022-04-13T09:27:16.721" v="184"/>
          <ac:picMkLst>
            <pc:docMk/>
            <pc:sldMk cId="2402174427" sldId="264"/>
            <ac:picMk id="4" creationId="{E8436E50-6027-3E48-1675-D14AAE4E7671}"/>
          </ac:picMkLst>
        </pc:picChg>
      </pc:sldChg>
      <pc:sldChg chg="addSp delSp modSp new mod modTransition setBg addAnim setClrOvrMap">
        <pc:chgData name="Jakob Ropers" userId="af606f355eda2c54" providerId="Windows Live" clId="Web-{A628A95D-78F4-479E-B4CA-2A649508A456}" dt="2022-04-13T09:35:24.439" v="226"/>
        <pc:sldMkLst>
          <pc:docMk/>
          <pc:sldMk cId="2234812756" sldId="265"/>
        </pc:sldMkLst>
        <pc:spChg chg="mod ord">
          <ac:chgData name="Jakob Ropers" userId="af606f355eda2c54" providerId="Windows Live" clId="Web-{A628A95D-78F4-479E-B4CA-2A649508A456}" dt="2022-04-13T09:34:16.640" v="215"/>
          <ac:spMkLst>
            <pc:docMk/>
            <pc:sldMk cId="2234812756" sldId="265"/>
            <ac:spMk id="2" creationId="{EA30A8DC-ACBB-B9E6-C1EB-C45F98734971}"/>
          </ac:spMkLst>
        </pc:spChg>
        <pc:spChg chg="del">
          <ac:chgData name="Jakob Ropers" userId="af606f355eda2c54" providerId="Windows Live" clId="Web-{A628A95D-78F4-479E-B4CA-2A649508A456}" dt="2022-04-13T09:28:48.927" v="196"/>
          <ac:spMkLst>
            <pc:docMk/>
            <pc:sldMk cId="2234812756" sldId="265"/>
            <ac:spMk id="3" creationId="{8D0EF264-85AD-1461-1AB8-34E8384177A8}"/>
          </ac:spMkLst>
        </pc:spChg>
        <pc:spChg chg="add del">
          <ac:chgData name="Jakob Ropers" userId="af606f355eda2c54" providerId="Windows Live" clId="Web-{A628A95D-78F4-479E-B4CA-2A649508A456}" dt="2022-04-13T09:32:49.231" v="213"/>
          <ac:spMkLst>
            <pc:docMk/>
            <pc:sldMk cId="2234812756" sldId="265"/>
            <ac:spMk id="8" creationId="{87CC2527-562A-4F69-B487-4371E5B243E7}"/>
          </ac:spMkLst>
        </pc:spChg>
        <pc:spChg chg="add del">
          <ac:chgData name="Jakob Ropers" userId="af606f355eda2c54" providerId="Windows Live" clId="Web-{A628A95D-78F4-479E-B4CA-2A649508A456}" dt="2022-04-13T09:30:48.274" v="200"/>
          <ac:spMkLst>
            <pc:docMk/>
            <pc:sldMk cId="2234812756" sldId="265"/>
            <ac:spMk id="9" creationId="{0671A8AE-40A1-4631-A6B8-581AFF065482}"/>
          </ac:spMkLst>
        </pc:spChg>
        <pc:spChg chg="add del">
          <ac:chgData name="Jakob Ropers" userId="af606f355eda2c54" providerId="Windows Live" clId="Web-{A628A95D-78F4-479E-B4CA-2A649508A456}" dt="2022-04-13T09:30:48.274" v="200"/>
          <ac:spMkLst>
            <pc:docMk/>
            <pc:sldMk cId="2234812756" sldId="265"/>
            <ac:spMk id="11" creationId="{AB58EF07-17C2-48CF-ABB0-EEF1F17CB8F0}"/>
          </ac:spMkLst>
        </pc:spChg>
        <pc:spChg chg="add del">
          <ac:chgData name="Jakob Ropers" userId="af606f355eda2c54" providerId="Windows Live" clId="Web-{A628A95D-78F4-479E-B4CA-2A649508A456}" dt="2022-04-13T09:34:16.640" v="215"/>
          <ac:spMkLst>
            <pc:docMk/>
            <pc:sldMk cId="2234812756" sldId="265"/>
            <ac:spMk id="12" creationId="{37C89E4B-3C9F-44B9-8B86-D9E3D112D8EC}"/>
          </ac:spMkLst>
        </pc:spChg>
        <pc:spChg chg="add del">
          <ac:chgData name="Jakob Ropers" userId="af606f355eda2c54" providerId="Windows Live" clId="Web-{A628A95D-78F4-479E-B4CA-2A649508A456}" dt="2022-04-13T09:30:48.274" v="200"/>
          <ac:spMkLst>
            <pc:docMk/>
            <pc:sldMk cId="2234812756" sldId="265"/>
            <ac:spMk id="13" creationId="{AF2F604E-43BE-4DC3-B983-E071523364F8}"/>
          </ac:spMkLst>
        </pc:spChg>
        <pc:spChg chg="add del">
          <ac:chgData name="Jakob Ropers" userId="af606f355eda2c54" providerId="Windows Live" clId="Web-{A628A95D-78F4-479E-B4CA-2A649508A456}" dt="2022-04-13T09:30:48.274" v="200"/>
          <ac:spMkLst>
            <pc:docMk/>
            <pc:sldMk cId="2234812756" sldId="265"/>
            <ac:spMk id="15" creationId="{08C9B587-E65E-4B52-B37C-ABEBB6E87928}"/>
          </ac:spMkLst>
        </pc:spChg>
        <pc:spChg chg="add del">
          <ac:chgData name="Jakob Ropers" userId="af606f355eda2c54" providerId="Windows Live" clId="Web-{A628A95D-78F4-479E-B4CA-2A649508A456}" dt="2022-04-13T09:31:22.463" v="207"/>
          <ac:spMkLst>
            <pc:docMk/>
            <pc:sldMk cId="2234812756" sldId="265"/>
            <ac:spMk id="20" creationId="{022BDE4A-8A20-4A69-9C5A-581C82036A4D}"/>
          </ac:spMkLst>
        </pc:spChg>
        <pc:spChg chg="add">
          <ac:chgData name="Jakob Ropers" userId="af606f355eda2c54" providerId="Windows Live" clId="Web-{A628A95D-78F4-479E-B4CA-2A649508A456}" dt="2022-04-13T09:34:16.640" v="215"/>
          <ac:spMkLst>
            <pc:docMk/>
            <pc:sldMk cId="2234812756" sldId="265"/>
            <ac:spMk id="24" creationId="{C7D023E4-8DE1-436E-9847-ED6A4B4B04FD}"/>
          </ac:spMkLst>
        </pc:spChg>
        <pc:spChg chg="add del">
          <ac:chgData name="Jakob Ropers" userId="af606f355eda2c54" providerId="Windows Live" clId="Web-{A628A95D-78F4-479E-B4CA-2A649508A456}" dt="2022-04-13T09:31:09.322" v="204"/>
          <ac:spMkLst>
            <pc:docMk/>
            <pc:sldMk cId="2234812756" sldId="265"/>
            <ac:spMk id="25" creationId="{16C5FA50-8D52-4617-AF91-5C7B1C8352F1}"/>
          </ac:spMkLst>
        </pc:spChg>
        <pc:spChg chg="add del">
          <ac:chgData name="Jakob Ropers" userId="af606f355eda2c54" providerId="Windows Live" clId="Web-{A628A95D-78F4-479E-B4CA-2A649508A456}" dt="2022-04-13T09:31:09.322" v="204"/>
          <ac:spMkLst>
            <pc:docMk/>
            <pc:sldMk cId="2234812756" sldId="265"/>
            <ac:spMk id="27" creationId="{E223798C-12AD-4B0C-A50C-D676347D67CF}"/>
          </ac:spMkLst>
        </pc:spChg>
        <pc:spChg chg="add del">
          <ac:chgData name="Jakob Ropers" userId="af606f355eda2c54" providerId="Windows Live" clId="Web-{A628A95D-78F4-479E-B4CA-2A649508A456}" dt="2022-04-13T09:31:22.463" v="206"/>
          <ac:spMkLst>
            <pc:docMk/>
            <pc:sldMk cId="2234812756" sldId="265"/>
            <ac:spMk id="29" creationId="{C1DD1A8A-57D5-4A81-AD04-532B043C5611}"/>
          </ac:spMkLst>
        </pc:spChg>
        <pc:spChg chg="add del">
          <ac:chgData name="Jakob Ropers" userId="af606f355eda2c54" providerId="Windows Live" clId="Web-{A628A95D-78F4-479E-B4CA-2A649508A456}" dt="2022-04-13T09:31:22.463" v="206"/>
          <ac:spMkLst>
            <pc:docMk/>
            <pc:sldMk cId="2234812756" sldId="265"/>
            <ac:spMk id="30" creationId="{007891EC-4501-44ED-A8C8-B11B6DB767AB}"/>
          </ac:spMkLst>
        </pc:spChg>
        <pc:grpChg chg="add">
          <ac:chgData name="Jakob Ropers" userId="af606f355eda2c54" providerId="Windows Live" clId="Web-{A628A95D-78F4-479E-B4CA-2A649508A456}" dt="2022-04-13T09:34:16.640" v="215"/>
          <ac:grpSpMkLst>
            <pc:docMk/>
            <pc:sldMk cId="2234812756" sldId="265"/>
            <ac:grpSpMk id="22" creationId="{A47AAF5E-1692-48C9-98FB-6432BF0BC4F7}"/>
          </ac:grpSpMkLst>
        </pc:grpChg>
        <pc:grpChg chg="add">
          <ac:chgData name="Jakob Ropers" userId="af606f355eda2c54" providerId="Windows Live" clId="Web-{A628A95D-78F4-479E-B4CA-2A649508A456}" dt="2022-04-13T09:34:16.640" v="215"/>
          <ac:grpSpMkLst>
            <pc:docMk/>
            <pc:sldMk cId="2234812756" sldId="265"/>
            <ac:grpSpMk id="26" creationId="{1FEC590B-3306-47E9-BD67-97F3F76169A4}"/>
          </ac:grpSpMkLst>
        </pc:grpChg>
        <pc:picChg chg="add del mod">
          <ac:chgData name="Jakob Ropers" userId="af606f355eda2c54" providerId="Windows Live" clId="Web-{A628A95D-78F4-479E-B4CA-2A649508A456}" dt="2022-04-13T09:31:26.666" v="208"/>
          <ac:picMkLst>
            <pc:docMk/>
            <pc:sldMk cId="2234812756" sldId="265"/>
            <ac:picMk id="4" creationId="{15C38353-DBB7-899D-3A2C-30275CE182BF}"/>
          </ac:picMkLst>
        </pc:picChg>
        <pc:picChg chg="add del mod ord">
          <ac:chgData name="Jakob Ropers" userId="af606f355eda2c54" providerId="Windows Live" clId="Web-{A628A95D-78F4-479E-B4CA-2A649508A456}" dt="2022-04-13T09:30:53.024" v="202"/>
          <ac:picMkLst>
            <pc:docMk/>
            <pc:sldMk cId="2234812756" sldId="265"/>
            <ac:picMk id="5" creationId="{752FF7E5-688F-5E43-4066-CAAD6B34BCE9}"/>
          </ac:picMkLst>
        </pc:picChg>
        <pc:picChg chg="add del mod">
          <ac:chgData name="Jakob Ropers" userId="af606f355eda2c54" providerId="Windows Live" clId="Web-{A628A95D-78F4-479E-B4CA-2A649508A456}" dt="2022-04-13T09:33:17.998" v="214"/>
          <ac:picMkLst>
            <pc:docMk/>
            <pc:sldMk cId="2234812756" sldId="265"/>
            <ac:picMk id="6" creationId="{69C69112-F9BC-BFED-68D2-47DD963A60C1}"/>
          </ac:picMkLst>
        </pc:picChg>
        <pc:cxnChg chg="add del">
          <ac:chgData name="Jakob Ropers" userId="af606f355eda2c54" providerId="Windows Live" clId="Web-{A628A95D-78F4-479E-B4CA-2A649508A456}" dt="2022-04-13T09:32:49.231" v="213"/>
          <ac:cxnSpMkLst>
            <pc:docMk/>
            <pc:sldMk cId="2234812756" sldId="265"/>
            <ac:cxnSpMk id="10" creationId="{BCDAEC91-5BCE-4B55-9CC0-43EF94CB734B}"/>
          </ac:cxnSpMkLst>
        </pc:cxnChg>
        <pc:cxnChg chg="add del">
          <ac:chgData name="Jakob Ropers" userId="af606f355eda2c54" providerId="Windows Live" clId="Web-{A628A95D-78F4-479E-B4CA-2A649508A456}" dt="2022-04-13T09:34:16.640" v="215"/>
          <ac:cxnSpMkLst>
            <pc:docMk/>
            <pc:sldMk cId="2234812756" sldId="265"/>
            <ac:cxnSpMk id="17" creationId="{AA2EAA10-076F-46BD-8F0F-B9A2FB77A85C}"/>
          </ac:cxnSpMkLst>
        </pc:cxnChg>
        <pc:cxnChg chg="add del">
          <ac:chgData name="Jakob Ropers" userId="af606f355eda2c54" providerId="Windows Live" clId="Web-{A628A95D-78F4-479E-B4CA-2A649508A456}" dt="2022-04-13T09:34:16.640" v="215"/>
          <ac:cxnSpMkLst>
            <pc:docMk/>
            <pc:sldMk cId="2234812756" sldId="265"/>
            <ac:cxnSpMk id="19" creationId="{D891E407-403B-4764-86C9-33A56D3BCA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13.04.2022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13.04.2022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 descr="Ein Bild, das Himmel, draußen enthält.&#10;&#10;Beschreibung automatisch generiert.">
            <a:extLst>
              <a:ext uri="{FF2B5EF4-FFF2-40B4-BE49-F238E27FC236}">
                <a16:creationId xmlns:a16="http://schemas.microsoft.com/office/drawing/2014/main" id="{7F34F2B1-A48A-E6AC-DBB6-DF38BB6D9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56" r="1" b="152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fr" sz="4000">
                <a:latin typeface="Consolas"/>
              </a:rPr>
              <a:t>la mode d'hier</a:t>
            </a:r>
            <a:br>
              <a:rPr lang="fr" sz="4000">
                <a:latin typeface="Consolas"/>
              </a:rPr>
            </a:br>
            <a:r>
              <a:rPr lang="fr" sz="2800">
                <a:latin typeface="Consolas"/>
              </a:rPr>
              <a:t>Die Mode von </a:t>
            </a:r>
            <a:r>
              <a:rPr lang="fr" sz="2800" err="1">
                <a:latin typeface="Consolas"/>
              </a:rPr>
              <a:t>gestern</a:t>
            </a:r>
            <a:endParaRPr lang="de-DE" sz="2800" err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de-DE" sz="2000"/>
          </a:p>
        </p:txBody>
      </p:sp>
      <p:cxnSp>
        <p:nvCxnSpPr>
          <p:cNvPr id="30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9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A30A8DC-ACBB-B9E6-C1EB-C45F9873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666351"/>
            <a:ext cx="10558405" cy="30443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Merci pour votre attention!</a:t>
            </a:r>
          </a:p>
        </p:txBody>
      </p:sp>
    </p:spTree>
    <p:extLst>
      <p:ext uri="{BB962C8B-B14F-4D97-AF65-F5344CB8AC3E}">
        <p14:creationId xmlns:p14="http://schemas.microsoft.com/office/powerpoint/2010/main" val="2234812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 descr="Ein Bild, das draußen, Gebäude, Boden, Person enthält.&#10;&#10;Beschreibung automatisch generiert.">
            <a:extLst>
              <a:ext uri="{FF2B5EF4-FFF2-40B4-BE49-F238E27FC236}">
                <a16:creationId xmlns:a16="http://schemas.microsoft.com/office/drawing/2014/main" id="{867B8EA9-2A2F-FA4F-3D62-3AFCC74A8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9" r="1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6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0B1415-666D-230C-D0D0-74DA2C24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r" sz="4000">
                <a:latin typeface="Consolas"/>
              </a:rPr>
              <a:t>La mode des années 80</a:t>
            </a:r>
            <a:endParaRPr lang="de-DE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DD4CEC-4FC0-EE02-954B-20CE05199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" sz="2000">
                <a:latin typeface="Consolas"/>
              </a:rPr>
              <a:t>Ma mère vient de Pologne. Elle a grandi sous le communisme.</a:t>
            </a:r>
          </a:p>
          <a:p>
            <a:r>
              <a:rPr lang="fr" sz="2000">
                <a:latin typeface="Consolas"/>
              </a:rPr>
              <a:t>Il n'y avait donc pas beaucoup de choix de vêtements.</a:t>
            </a:r>
          </a:p>
        </p:txBody>
      </p:sp>
    </p:spTree>
    <p:extLst>
      <p:ext uri="{BB962C8B-B14F-4D97-AF65-F5344CB8AC3E}">
        <p14:creationId xmlns:p14="http://schemas.microsoft.com/office/powerpoint/2010/main" val="365962890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12">
            <a:extLst>
              <a:ext uri="{FF2B5EF4-FFF2-40B4-BE49-F238E27FC236}">
                <a16:creationId xmlns:a16="http://schemas.microsoft.com/office/drawing/2014/main" id="{0AA75791-ABD6-45E2-B58A-77112BD0F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14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F376C79-A87D-CCCA-2071-0EB3C8EB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69448"/>
            <a:ext cx="7202485" cy="1087890"/>
          </a:xfrm>
        </p:spPr>
        <p:txBody>
          <a:bodyPr anchor="t">
            <a:normAutofit/>
          </a:bodyPr>
          <a:lstStyle/>
          <a:p>
            <a:r>
              <a:rPr lang="fr" sz="2200">
                <a:latin typeface="Consolas"/>
              </a:rPr>
              <a:t>les magazines</a:t>
            </a:r>
            <a:endParaRPr lang="de-DE"/>
          </a:p>
        </p:txBody>
      </p:sp>
      <p:pic>
        <p:nvPicPr>
          <p:cNvPr id="6" name="Grafik 6" descr="Ein Bild, das Text enthält.&#10;&#10;Beschreibung automatisch generiert.">
            <a:extLst>
              <a:ext uri="{FF2B5EF4-FFF2-40B4-BE49-F238E27FC236}">
                <a16:creationId xmlns:a16="http://schemas.microsoft.com/office/drawing/2014/main" id="{CEDBF37B-E585-9458-D86F-ABA6319FF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64" r="-3" b="13561"/>
          <a:stretch/>
        </p:blipFill>
        <p:spPr>
          <a:xfrm rot="5400000">
            <a:off x="-396823" y="3079704"/>
            <a:ext cx="4172921" cy="228071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3" name="Content Placeholder 9">
            <a:extLst>
              <a:ext uri="{FF2B5EF4-FFF2-40B4-BE49-F238E27FC236}">
                <a16:creationId xmlns:a16="http://schemas.microsoft.com/office/drawing/2014/main" id="{7E147AFC-F871-9DA3-F5AB-68BE2796C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816" y="2059200"/>
            <a:ext cx="3313114" cy="3783015"/>
          </a:xfrm>
        </p:spPr>
        <p:txBody>
          <a:bodyPr anchor="t">
            <a:normAutofit/>
          </a:bodyPr>
          <a:lstStyle/>
          <a:p>
            <a:r>
              <a:rPr lang="fr" sz="2000">
                <a:latin typeface="Consolas"/>
              </a:rPr>
              <a:t>Si vous aviez de la famille en Allemagne, ils vous enverraient des magazines de mode d'Allemagne.</a:t>
            </a:r>
          </a:p>
          <a:p>
            <a:r>
              <a:rPr lang="fr" sz="2000">
                <a:latin typeface="Consolas"/>
              </a:rPr>
              <a:t>Vous pouviez voir ce qui était à la mode en Allemagne</a:t>
            </a:r>
          </a:p>
          <a:p>
            <a:r>
              <a:rPr lang="fr" sz="2000">
                <a:latin typeface="Consolas"/>
              </a:rPr>
              <a:t>Tu as beaucoup cousu toi-même</a:t>
            </a:r>
            <a:endParaRPr lang="fr" sz="2000">
              <a:solidFill>
                <a:schemeClr val="tx1">
                  <a:alpha val="60000"/>
                </a:schemeClr>
              </a:solidFill>
              <a:latin typeface="Consolas"/>
            </a:endParaRPr>
          </a:p>
        </p:txBody>
      </p:sp>
      <p:pic>
        <p:nvPicPr>
          <p:cNvPr id="5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7644B58F-252C-B45C-DF54-239BD5220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84" b="16280"/>
          <a:stretch/>
        </p:blipFill>
        <p:spPr>
          <a:xfrm rot="5400000">
            <a:off x="2064941" y="3078600"/>
            <a:ext cx="4172400" cy="22824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4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B35E769B-4531-3403-83D5-C3C7B7A874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20" b="18443"/>
          <a:stretch/>
        </p:blipFill>
        <p:spPr>
          <a:xfrm rot="5400000">
            <a:off x="4527289" y="3078600"/>
            <a:ext cx="4172400" cy="22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491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192736-0846-9914-44D9-C77E8CBB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58586"/>
          </a:xfrm>
        </p:spPr>
        <p:txBody>
          <a:bodyPr anchor="t">
            <a:normAutofit/>
          </a:bodyPr>
          <a:lstStyle/>
          <a:p>
            <a:r>
              <a:rPr lang="de-DE" sz="3400">
                <a:cs typeface="Calibri Light"/>
              </a:rPr>
              <a:t>les magazines</a:t>
            </a:r>
            <a:endParaRPr lang="de-DE" sz="3400"/>
          </a:p>
        </p:txBody>
      </p:sp>
      <p:pic>
        <p:nvPicPr>
          <p:cNvPr id="5" name="Grafik 5" descr="Ein Bild, das Text, stehend enthält.&#10;&#10;Beschreibung automatisch generiert.">
            <a:extLst>
              <a:ext uri="{FF2B5EF4-FFF2-40B4-BE49-F238E27FC236}">
                <a16:creationId xmlns:a16="http://schemas.microsoft.com/office/drawing/2014/main" id="{6A0A9701-4CAF-A1C0-E00C-5CA00936A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4" r="10402" b="-3"/>
          <a:stretch/>
        </p:blipFill>
        <p:spPr>
          <a:xfrm rot="5400000">
            <a:off x="-111838" y="111839"/>
            <a:ext cx="4226719" cy="4003040"/>
          </a:xfrm>
          <a:prstGeom prst="rect">
            <a:avLst/>
          </a:prstGeom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7659A779-F038-425C-CABD-42A86C263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847" b="-3"/>
          <a:stretch/>
        </p:blipFill>
        <p:spPr>
          <a:xfrm rot="5400000">
            <a:off x="3982721" y="110744"/>
            <a:ext cx="4224528" cy="4003040"/>
          </a:xfrm>
          <a:prstGeom prst="rect">
            <a:avLst/>
          </a:prstGeom>
        </p:spPr>
      </p:pic>
      <p:pic>
        <p:nvPicPr>
          <p:cNvPr id="6" name="Grafik 6" descr="Ein Bild, das Text enthält.&#10;&#10;Beschreibung automatisch generiert.">
            <a:extLst>
              <a:ext uri="{FF2B5EF4-FFF2-40B4-BE49-F238E27FC236}">
                <a16:creationId xmlns:a16="http://schemas.microsoft.com/office/drawing/2014/main" id="{707EFA46-130B-A02D-D65B-9165C4B48F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889" b="-2"/>
          <a:stretch/>
        </p:blipFill>
        <p:spPr>
          <a:xfrm rot="5400000">
            <a:off x="8077200" y="109728"/>
            <a:ext cx="4224528" cy="400507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B2DA1B3-6CA5-5F94-562E-A5013989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4535424"/>
            <a:ext cx="4498848" cy="15854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" sz="2000">
                <a:latin typeface="Consolas"/>
                <a:cs typeface="Calibri" panose="020F0502020204030204"/>
              </a:rPr>
              <a:t>Il y avait des "feuilles coupées" avec lesquelles on pouvait coudre.</a:t>
            </a:r>
            <a:endParaRPr lang="de-DE" sz="200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fr" sz="2000">
              <a:latin typeface="Consolas"/>
              <a:cs typeface="Calibri" panose="020F0502020204030204"/>
            </a:endParaRPr>
          </a:p>
          <a:p>
            <a:pPr marL="0" indent="0">
              <a:buNone/>
            </a:pPr>
            <a:endParaRPr lang="fr" sz="2000">
              <a:latin typeface="Consolas"/>
              <a:cs typeface="Calibri" panose="020F0502020204030204"/>
            </a:endParaRPr>
          </a:p>
        </p:txBody>
      </p:sp>
      <p:grpSp>
        <p:nvGrpSpPr>
          <p:cNvPr id="30" name="Group 25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18881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 descr="Ein Bild, das Person, Wand, drinnen, Personen enthält.&#10;&#10;Beschreibung automatisch generiert.">
            <a:extLst>
              <a:ext uri="{FF2B5EF4-FFF2-40B4-BE49-F238E27FC236}">
                <a16:creationId xmlns:a16="http://schemas.microsoft.com/office/drawing/2014/main" id="{08575171-442B-F957-AE9E-3D3AAB1F9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19"/>
          <a:stretch/>
        </p:blipFill>
        <p:spPr>
          <a:xfrm rot="10800000"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9AB619CA-498A-ABCF-344B-EF3C4D2D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DE" sz="4000">
                <a:cs typeface="Calibri Light"/>
              </a:rPr>
              <a:t>la </a:t>
            </a:r>
            <a:r>
              <a:rPr lang="de-DE" sz="4000" err="1">
                <a:cs typeface="Calibri Light"/>
              </a:rPr>
              <a:t>mode</a:t>
            </a:r>
            <a:endParaRPr lang="de-DE" sz="4000" err="1"/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45DA8175-BD29-6551-A8F8-F80D60E3A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" sz="2000">
                <a:latin typeface="Consolas"/>
              </a:rPr>
              <a:t>Les fonds de cloche étaient populaires. Des chaussures de cow-boy étaient souvent portées. Les gens avaient aussi des coiffures très différentes.</a:t>
            </a:r>
          </a:p>
          <a:p>
            <a:r>
              <a:rPr lang="fr" sz="2000">
                <a:latin typeface="Consolas"/>
              </a:rPr>
              <a:t>Les gens s'habillaient de façon très colorée et portaient des choses avec des motifs.</a:t>
            </a:r>
          </a:p>
          <a:p>
            <a:endParaRPr lang="fr" sz="200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046432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 descr="Ein Bild, das Himmel, Wasser, Person, draußen enthält.&#10;&#10;Beschreibung automatisch generiert.">
            <a:extLst>
              <a:ext uri="{FF2B5EF4-FFF2-40B4-BE49-F238E27FC236}">
                <a16:creationId xmlns:a16="http://schemas.microsoft.com/office/drawing/2014/main" id="{E8436E50-6027-3E48-1675-D14AAE4E7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076" b="111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4F491A-88A0-080D-70C6-215AAE36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famille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AC1A08-F65A-B9A5-41A3-7C0EE6D73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Ils portaient aussi souvent des vêtements de parents qu'ils ont dépassés</a:t>
            </a:r>
          </a:p>
        </p:txBody>
      </p:sp>
    </p:spTree>
    <p:extLst>
      <p:ext uri="{BB962C8B-B14F-4D97-AF65-F5344CB8AC3E}">
        <p14:creationId xmlns:p14="http://schemas.microsoft.com/office/powerpoint/2010/main" val="240217442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 descr="Ein Bild, das draußen, Boden, Gras, Natur enthält.&#10;&#10;Beschreibung automatisch generiert.">
            <a:extLst>
              <a:ext uri="{FF2B5EF4-FFF2-40B4-BE49-F238E27FC236}">
                <a16:creationId xmlns:a16="http://schemas.microsoft.com/office/drawing/2014/main" id="{C1EE777D-D690-1003-CDE3-B73483E2E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574" b="11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75D2D-D3E5-272E-3DD3-AEA4AF7A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La mode des années 70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2401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 descr="Ein Bild, das Text, mehrere enthält.&#10;&#10;Beschreibung automatisch generiert.">
            <a:extLst>
              <a:ext uri="{FF2B5EF4-FFF2-40B4-BE49-F238E27FC236}">
                <a16:creationId xmlns:a16="http://schemas.microsoft.com/office/drawing/2014/main" id="{769E2781-D76F-C3DA-420F-22DDFAD20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36"/>
          <a:stretch/>
        </p:blipFill>
        <p:spPr>
          <a:xfrm rot="16200000">
            <a:off x="1405822" y="-1405821"/>
            <a:ext cx="6858000" cy="96696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B3B6B0-0117-177F-3D3C-CC8A1422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r" sz="4000">
                <a:latin typeface="Consolas"/>
              </a:rPr>
              <a:t>Les </a:t>
            </a:r>
            <a:r>
              <a:rPr lang="fr" sz="4000" err="1">
                <a:latin typeface="Consolas"/>
              </a:rPr>
              <a:t>vetements</a:t>
            </a:r>
            <a:endParaRPr lang="de-DE" err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73DFFB-2107-ADE3-A17E-235B76134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" sz="2000">
                <a:latin typeface="Consolas"/>
              </a:rPr>
              <a:t>La mode n'était pas très différente de celle des années 80</a:t>
            </a:r>
          </a:p>
          <a:p>
            <a:r>
              <a:rPr lang="fr" sz="2000">
                <a:latin typeface="Consolas"/>
              </a:rPr>
              <a:t>Les jeans et les vestes en jean étaient particulièrement à la mode</a:t>
            </a:r>
          </a:p>
          <a:p>
            <a:r>
              <a:rPr lang="fr" sz="2000">
                <a:latin typeface="Consolas"/>
              </a:rPr>
              <a:t>Les vestes en cuir étaient également très populaires</a:t>
            </a:r>
          </a:p>
        </p:txBody>
      </p:sp>
    </p:spTree>
    <p:extLst>
      <p:ext uri="{BB962C8B-B14F-4D97-AF65-F5344CB8AC3E}">
        <p14:creationId xmlns:p14="http://schemas.microsoft.com/office/powerpoint/2010/main" val="33789612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D8BD4-F0E2-A2E9-53AE-97D250A6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fr">
                <a:latin typeface="Consolas"/>
              </a:rPr>
              <a:t>coiffures et vêtements</a:t>
            </a:r>
            <a:endParaRPr lang="de-D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055C60-4955-4E4F-B5AC-25A2601FA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" sz="2400">
                <a:latin typeface="Consolas"/>
              </a:rPr>
              <a:t>beaucoup de coiffures se ressemblent</a:t>
            </a:r>
          </a:p>
          <a:p>
            <a:r>
              <a:rPr lang="fr" sz="2400">
                <a:latin typeface="Consolas"/>
              </a:rPr>
              <a:t>Les pulls molletonnés étaient souvent associés à des chemises</a:t>
            </a:r>
          </a:p>
          <a:p>
            <a:r>
              <a:rPr lang="fr" sz="2400">
                <a:latin typeface="Consolas"/>
              </a:rPr>
              <a:t>L'une des chaussures les plus populaires était la adidas allrounder</a:t>
            </a:r>
          </a:p>
          <a:p>
            <a:endParaRPr lang="fr" sz="2400">
              <a:latin typeface="Consola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 descr="Ein Bild, das Text, drinnen enthält.&#10;&#10;Beschreibung automatisch generiert.">
            <a:extLst>
              <a:ext uri="{FF2B5EF4-FFF2-40B4-BE49-F238E27FC236}">
                <a16:creationId xmlns:a16="http://schemas.microsoft.com/office/drawing/2014/main" id="{59261A68-2A1E-8358-2C30-5998DF96F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58" t="23647" r="9829" b="27065"/>
          <a:stretch/>
        </p:blipFill>
        <p:spPr>
          <a:xfrm>
            <a:off x="6904709" y="1609848"/>
            <a:ext cx="4475531" cy="36350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584989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Larissa</vt:lpstr>
      <vt:lpstr>la mode d'hier Die Mode von gestern</vt:lpstr>
      <vt:lpstr>La mode des années 80</vt:lpstr>
      <vt:lpstr>les magazines</vt:lpstr>
      <vt:lpstr>les magazines</vt:lpstr>
      <vt:lpstr>la mode</vt:lpstr>
      <vt:lpstr>famille</vt:lpstr>
      <vt:lpstr>La mode des années 70</vt:lpstr>
      <vt:lpstr>Les vetements</vt:lpstr>
      <vt:lpstr>coiffures et vêtements</vt:lpstr>
      <vt:lpstr>Merci pour votre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revision>1</cp:revision>
  <dcterms:created xsi:type="dcterms:W3CDTF">2022-04-13T08:03:02Z</dcterms:created>
  <dcterms:modified xsi:type="dcterms:W3CDTF">2022-04-13T09:36:01Z</dcterms:modified>
</cp:coreProperties>
</file>