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6" r:id="rId3"/>
    <p:sldId id="275" r:id="rId4"/>
    <p:sldId id="266" r:id="rId5"/>
    <p:sldId id="259" r:id="rId6"/>
    <p:sldId id="267" r:id="rId7"/>
    <p:sldId id="261" r:id="rId8"/>
    <p:sldId id="269" r:id="rId9"/>
    <p:sldId id="264" r:id="rId10"/>
    <p:sldId id="272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4CB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880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42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89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658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485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377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940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555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33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842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849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DA7B-84D3-493C-BCD4-6D4E35C7C400}" type="datetimeFigureOut">
              <a:rPr lang="bg-BG" smtClean="0"/>
              <a:t>28.9.2016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446A-581C-47AC-AA01-B45E84C3CD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82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127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024" y="2505075"/>
            <a:ext cx="2958363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Lamb is  baked over  glow with continuous rotation for 6 hours. Remove permanently maintain fire and occasionally added extra glow.</a:t>
            </a:r>
            <a:endParaRPr lang="bg-BG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512728" y="141264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 Ingredients and  making</a:t>
            </a:r>
          </a:p>
          <a:p>
            <a:endParaRPr lang="bg-BG" sz="32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512728" y="2749773"/>
            <a:ext cx="1884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lamb</a:t>
            </a:r>
          </a:p>
          <a:p>
            <a:endParaRPr lang="en-US" sz="3200" dirty="0"/>
          </a:p>
          <a:p>
            <a:r>
              <a:rPr lang="en-US" sz="3200" dirty="0"/>
              <a:t>Salt </a:t>
            </a:r>
          </a:p>
          <a:p>
            <a:endParaRPr lang="en-US" sz="3200" dirty="0"/>
          </a:p>
          <a:p>
            <a:r>
              <a:rPr lang="en-US" sz="3200" dirty="0"/>
              <a:t>Butter</a:t>
            </a:r>
            <a:endParaRPr lang="bg-BG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7" y="1375548"/>
            <a:ext cx="5460749" cy="407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96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414" y="863261"/>
            <a:ext cx="5157787" cy="823912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Kachamak</a:t>
            </a:r>
            <a:endParaRPr lang="bg-BG" sz="5400" dirty="0"/>
          </a:p>
        </p:txBody>
      </p:sp>
      <p:pic>
        <p:nvPicPr>
          <p:cNvPr id="1026" name="Picture 2" descr="Резултат с изображение за качама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14" y="2716436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869271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Ingredients </a:t>
            </a:r>
            <a:r>
              <a:rPr lang="en-US" sz="3200" dirty="0"/>
              <a:t>and </a:t>
            </a:r>
            <a:r>
              <a:rPr lang="en-US" sz="3200" dirty="0" smtClean="0"/>
              <a:t> making</a:t>
            </a:r>
            <a:endParaRPr lang="en-US" sz="3200" dirty="0"/>
          </a:p>
          <a:p>
            <a:endParaRPr lang="bg-BG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2585433" cy="3470722"/>
          </a:xfrm>
        </p:spPr>
        <p:txBody>
          <a:bodyPr/>
          <a:lstStyle/>
          <a:p>
            <a:r>
              <a:rPr lang="en-US" dirty="0" smtClean="0"/>
              <a:t>5 </a:t>
            </a:r>
            <a:r>
              <a:rPr lang="en-US" dirty="0"/>
              <a:t>cup (1 kg), corn </a:t>
            </a:r>
            <a:r>
              <a:rPr lang="en-US" dirty="0" smtClean="0"/>
              <a:t>flour</a:t>
            </a:r>
          </a:p>
          <a:p>
            <a:r>
              <a:rPr lang="en-US" dirty="0" smtClean="0"/>
              <a:t>3 liters water</a:t>
            </a:r>
            <a:endParaRPr lang="en-US" dirty="0"/>
          </a:p>
          <a:p>
            <a:r>
              <a:rPr lang="en-US" dirty="0" smtClean="0"/>
              <a:t>Salt</a:t>
            </a:r>
          </a:p>
          <a:p>
            <a:r>
              <a:rPr lang="en-US" dirty="0" smtClean="0"/>
              <a:t>Cheese 600 gr.</a:t>
            </a:r>
          </a:p>
          <a:p>
            <a:r>
              <a:rPr lang="en-US" dirty="0" smtClean="0"/>
              <a:t>Butter 200 gr.</a:t>
            </a:r>
          </a:p>
          <a:p>
            <a:r>
              <a:rPr lang="en-US" dirty="0" smtClean="0"/>
              <a:t>Meat 500 gr.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4153" y="1978278"/>
            <a:ext cx="2691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Put </a:t>
            </a:r>
            <a:r>
              <a:rPr lang="en-US" dirty="0"/>
              <a:t>salt and pour the flour all at </a:t>
            </a:r>
            <a:r>
              <a:rPr lang="en-US" dirty="0" smtClean="0"/>
              <a:t>once in boiling water. Use </a:t>
            </a:r>
            <a:r>
              <a:rPr lang="en-US" dirty="0"/>
              <a:t>a rolling </a:t>
            </a:r>
            <a:r>
              <a:rPr lang="en-US" dirty="0" smtClean="0"/>
              <a:t>wood stick </a:t>
            </a:r>
            <a:r>
              <a:rPr lang="en-US" dirty="0"/>
              <a:t>to make a </a:t>
            </a:r>
            <a:r>
              <a:rPr lang="en-US" dirty="0" smtClean="0"/>
              <a:t>hole in the middle and  through among </a:t>
            </a:r>
            <a:r>
              <a:rPr lang="en-US" dirty="0"/>
              <a:t>which to go out steam. Once </a:t>
            </a:r>
            <a:r>
              <a:rPr lang="en-US" dirty="0" smtClean="0"/>
              <a:t>it boil </a:t>
            </a:r>
            <a:r>
              <a:rPr lang="en-US" dirty="0"/>
              <a:t>1 1/2 hours </a:t>
            </a:r>
            <a:r>
              <a:rPr lang="en-US" dirty="0" smtClean="0"/>
              <a:t>you may  remove it </a:t>
            </a:r>
            <a:r>
              <a:rPr lang="en-US" dirty="0"/>
              <a:t>from heat and stir with </a:t>
            </a:r>
            <a:r>
              <a:rPr lang="en-US" dirty="0" smtClean="0"/>
              <a:t>the rolling wood stick until </a:t>
            </a:r>
            <a:r>
              <a:rPr lang="en-US" dirty="0"/>
              <a:t>it begins to lift off the court. </a:t>
            </a:r>
            <a:r>
              <a:rPr lang="en-US" dirty="0" smtClean="0"/>
              <a:t>Pour it </a:t>
            </a:r>
            <a:r>
              <a:rPr lang="en-US" dirty="0"/>
              <a:t>into a wide vessel </a:t>
            </a:r>
            <a:r>
              <a:rPr lang="en-US" dirty="0" smtClean="0"/>
              <a:t>and </a:t>
            </a:r>
            <a:r>
              <a:rPr lang="en-US" dirty="0"/>
              <a:t>spread </a:t>
            </a:r>
            <a:r>
              <a:rPr lang="en-US" dirty="0" smtClean="0"/>
              <a:t>it in </a:t>
            </a:r>
            <a:r>
              <a:rPr lang="en-US" dirty="0"/>
              <a:t>an even layer and sprinkle with crumbled cheese and melted butter. On </a:t>
            </a:r>
            <a:r>
              <a:rPr lang="en-US" dirty="0" smtClean="0"/>
              <a:t>top of it </a:t>
            </a:r>
            <a:r>
              <a:rPr lang="en-US" dirty="0"/>
              <a:t>add </a:t>
            </a:r>
            <a:r>
              <a:rPr lang="en-US" dirty="0" smtClean="0"/>
              <a:t> </a:t>
            </a:r>
            <a:r>
              <a:rPr lang="en-US" dirty="0"/>
              <a:t>golden color crackling of bacon.</a:t>
            </a:r>
          </a:p>
        </p:txBody>
      </p:sp>
    </p:spTree>
    <p:extLst>
      <p:ext uri="{BB962C8B-B14F-4D97-AF65-F5344CB8AC3E}">
        <p14:creationId xmlns:p14="http://schemas.microsoft.com/office/powerpoint/2010/main" val="124551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 изображение за качам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" y="0"/>
            <a:ext cx="10442634" cy="676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Резултат с изображение за качам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5" y="0"/>
            <a:ext cx="10442635" cy="672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38127" y="3006526"/>
            <a:ext cx="548687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914" y="2249714"/>
            <a:ext cx="283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Created by:</a:t>
            </a:r>
            <a:endParaRPr lang="bg-BG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65485" y="2249714"/>
            <a:ext cx="358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George </a:t>
            </a:r>
            <a:r>
              <a:rPr lang="en-US" sz="4000" dirty="0" err="1" smtClean="0"/>
              <a:t>Mandov</a:t>
            </a:r>
            <a:r>
              <a:rPr lang="en-US" sz="4000" dirty="0" smtClean="0"/>
              <a:t> </a:t>
            </a:r>
            <a:endParaRPr lang="bg-BG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03256" y="3183829"/>
            <a:ext cx="1509485" cy="72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and</a:t>
            </a:r>
            <a:endParaRPr lang="bg-BG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38912" y="4135773"/>
            <a:ext cx="423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Vasil</a:t>
            </a:r>
            <a:r>
              <a:rPr lang="en-US" sz="4000" dirty="0" smtClean="0"/>
              <a:t> </a:t>
            </a:r>
            <a:r>
              <a:rPr lang="en-US" sz="4000" dirty="0" err="1" smtClean="0"/>
              <a:t>Chervenakov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335688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68" y="1492898"/>
            <a:ext cx="5596613" cy="24264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1" y="4107581"/>
            <a:ext cx="914479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and traditional dishes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Patatnik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7" y="2659621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 err="1"/>
              <a:t>p</a:t>
            </a:r>
            <a:r>
              <a:rPr lang="en-US" sz="3200" dirty="0" err="1" smtClean="0"/>
              <a:t>atatnik</a:t>
            </a:r>
            <a:r>
              <a:rPr lang="en-US" sz="3200" dirty="0" smtClean="0"/>
              <a:t> is a typical </a:t>
            </a:r>
            <a:r>
              <a:rPr lang="en-US" sz="3200" dirty="0" err="1" smtClean="0"/>
              <a:t>Rhodopean</a:t>
            </a:r>
            <a:r>
              <a:rPr lang="en-US" sz="3200" dirty="0" smtClean="0"/>
              <a:t> dish   cooked </a:t>
            </a:r>
            <a:r>
              <a:rPr lang="en-US" sz="3200" dirty="0"/>
              <a:t> </a:t>
            </a:r>
            <a:r>
              <a:rPr lang="en-US" sz="3200" dirty="0" smtClean="0"/>
              <a:t>very easy.</a:t>
            </a:r>
          </a:p>
          <a:p>
            <a:pPr marL="0" indent="0">
              <a:buNone/>
            </a:pPr>
            <a:r>
              <a:rPr lang="en-US" sz="3200" dirty="0" smtClean="0"/>
              <a:t>It is named long years ago and origins from </a:t>
            </a:r>
            <a:r>
              <a:rPr lang="en-US" sz="3200" dirty="0" smtClean="0"/>
              <a:t>potatoes</a:t>
            </a:r>
            <a:r>
              <a:rPr lang="bg-BG" sz="3200" dirty="0" smtClean="0"/>
              <a:t>.</a:t>
            </a:r>
            <a:endParaRPr lang="bg-BG" sz="3200" dirty="0" smtClean="0"/>
          </a:p>
          <a:p>
            <a:pPr marL="0" indent="0">
              <a:buNone/>
            </a:pPr>
            <a:endParaRPr lang="bg-BG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t="20153" r="22995"/>
          <a:stretch/>
        </p:blipFill>
        <p:spPr>
          <a:xfrm>
            <a:off x="7353837" y="2376192"/>
            <a:ext cx="4001551" cy="3444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28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9086" y="769079"/>
            <a:ext cx="5183188" cy="82391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Ingredients  and   making</a:t>
            </a:r>
          </a:p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23538" y="2505075"/>
            <a:ext cx="3331850" cy="3947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Raw potatoes are peeled and grated. Then grate and onion. Add salt and mint to taste. Stir and allow to stand 15 minutes. In a wide pan pour oil, </a:t>
            </a:r>
            <a:r>
              <a:rPr lang="en-US" dirty="0" err="1"/>
              <a:t>streach</a:t>
            </a:r>
            <a:r>
              <a:rPr lang="en-US" dirty="0"/>
              <a:t> a dough sheet onto,  put the mixture and cover with another dough sheet. Put the pan on the stove.  When the bottom is golden turn it on a lid, return it to the pan and fry  the other side.</a:t>
            </a:r>
            <a:endParaRPr lang="bg-BG" dirty="0"/>
          </a:p>
          <a:p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5871514" y="2683825"/>
            <a:ext cx="2811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Potatoes</a:t>
            </a:r>
          </a:p>
          <a:p>
            <a:r>
              <a:rPr lang="en-US" sz="2400" dirty="0"/>
              <a:t>Dough sheets</a:t>
            </a:r>
          </a:p>
          <a:p>
            <a:r>
              <a:rPr lang="en-US" sz="2400" dirty="0"/>
              <a:t>Onion</a:t>
            </a:r>
          </a:p>
          <a:p>
            <a:r>
              <a:rPr lang="en-US" sz="2400" dirty="0"/>
              <a:t>Salt</a:t>
            </a:r>
          </a:p>
          <a:p>
            <a:r>
              <a:rPr lang="en-US" sz="2400" dirty="0"/>
              <a:t>Mint</a:t>
            </a:r>
          </a:p>
          <a:p>
            <a:r>
              <a:rPr lang="en-US" sz="2400" dirty="0"/>
              <a:t>Cheese</a:t>
            </a:r>
          </a:p>
          <a:p>
            <a:r>
              <a:rPr lang="en-US" sz="2400" dirty="0"/>
              <a:t>Sunflower 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r="17966"/>
          <a:stretch/>
        </p:blipFill>
        <p:spPr>
          <a:xfrm rot="5400000">
            <a:off x="528034" y="1480457"/>
            <a:ext cx="4095481" cy="451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753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74320" y="130067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Rhodopean</a:t>
            </a:r>
            <a:r>
              <a:rPr lang="en-US" sz="3200" dirty="0" smtClean="0"/>
              <a:t> wedge</a:t>
            </a:r>
            <a:endParaRPr lang="bg-BG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5394" y="3786389"/>
            <a:ext cx="4775401" cy="175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wedge can be of different components and combinations such as rice, milk, spinach, stinging nettle or as you like, but it is most common with rice and cheese.</a:t>
            </a:r>
            <a:endParaRPr lang="bg-BG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54774" y="1690688"/>
            <a:ext cx="5183188" cy="8239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8146" y="2505073"/>
            <a:ext cx="2348948" cy="37764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05" y="381526"/>
            <a:ext cx="4089579" cy="306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814" y="3307042"/>
            <a:ext cx="4268631" cy="320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484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39618" y="1752700"/>
            <a:ext cx="5183188" cy="823912"/>
          </a:xfrm>
        </p:spPr>
        <p:txBody>
          <a:bodyPr/>
          <a:lstStyle/>
          <a:p>
            <a:endParaRPr lang="bg-BG" dirty="0"/>
          </a:p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21261" y="2673998"/>
            <a:ext cx="4159877" cy="39071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Boil the rice, add cheese, eggs, milk and stir together.</a:t>
            </a:r>
          </a:p>
          <a:p>
            <a:r>
              <a:rPr lang="en-US" dirty="0"/>
              <a:t>Make two homemade dough sheets prepared with a </a:t>
            </a:r>
            <a:r>
              <a:rPr lang="en-US" dirty="0" err="1"/>
              <a:t>coffeespoon</a:t>
            </a:r>
            <a:r>
              <a:rPr lang="en-US" dirty="0"/>
              <a:t> salt, water and  a soupspoon sunflower oil. </a:t>
            </a:r>
          </a:p>
          <a:p>
            <a:r>
              <a:rPr lang="en-US" dirty="0"/>
              <a:t>In another pan pour four soupspoons sunflower oil. Preheat it on the stove. Cool it for a while and spread one of sheets onto. Sprinkle the mixture on the top and add melted butter.</a:t>
            </a:r>
          </a:p>
          <a:p>
            <a:r>
              <a:rPr lang="en-US" dirty="0"/>
              <a:t>The wedge bake until browned on both sides</a:t>
            </a:r>
            <a:r>
              <a:rPr lang="bg-BG" dirty="0"/>
              <a:t>.</a:t>
            </a:r>
          </a:p>
          <a:p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7521261" y="1341759"/>
            <a:ext cx="4159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Ingredients and making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190" y="2756720"/>
            <a:ext cx="1906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Filo pastry(or homemade dough sheets)</a:t>
            </a:r>
          </a:p>
          <a:p>
            <a:r>
              <a:rPr lang="en-US" sz="2000" dirty="0"/>
              <a:t>Eggs</a:t>
            </a:r>
            <a:r>
              <a:rPr lang="bg-BG" sz="2000" dirty="0"/>
              <a:t> </a:t>
            </a:r>
            <a:r>
              <a:rPr lang="en-US" sz="2000" dirty="0"/>
              <a:t>5</a:t>
            </a:r>
          </a:p>
          <a:p>
            <a:r>
              <a:rPr lang="en-US" sz="2000" dirty="0"/>
              <a:t>Butter</a:t>
            </a:r>
          </a:p>
          <a:p>
            <a:r>
              <a:rPr lang="en-US" sz="2000" dirty="0"/>
              <a:t>Rise</a:t>
            </a:r>
            <a:r>
              <a:rPr lang="bg-BG" sz="2000" dirty="0"/>
              <a:t> 200-300 </a:t>
            </a:r>
            <a:r>
              <a:rPr lang="en-US" sz="2000" dirty="0"/>
              <a:t>gr.</a:t>
            </a:r>
          </a:p>
          <a:p>
            <a:r>
              <a:rPr lang="en-US" sz="2000" dirty="0"/>
              <a:t>Cheese 150 gr.</a:t>
            </a:r>
          </a:p>
          <a:p>
            <a:r>
              <a:rPr lang="en-US" sz="2000" dirty="0"/>
              <a:t>Salt</a:t>
            </a:r>
          </a:p>
          <a:p>
            <a:r>
              <a:rPr lang="en-US" sz="2000" dirty="0"/>
              <a:t>Milk 200 gr.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547189"/>
            <a:ext cx="4481850" cy="277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" y="3443153"/>
            <a:ext cx="4481850" cy="291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3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Rhodopean</a:t>
            </a:r>
            <a:r>
              <a:rPr lang="en-US" sz="3200" dirty="0" smtClean="0"/>
              <a:t> </a:t>
            </a:r>
            <a:r>
              <a:rPr lang="en-US" sz="3200" dirty="0" err="1" smtClean="0"/>
              <a:t>katmi</a:t>
            </a:r>
            <a:endParaRPr lang="bg-BG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48507"/>
            <a:ext cx="3964032" cy="1584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They are ticked and  very delicious bakes called </a:t>
            </a:r>
            <a:r>
              <a:rPr lang="en-US" b="1" i="1" dirty="0" err="1" smtClean="0"/>
              <a:t>katmi</a:t>
            </a:r>
            <a:r>
              <a:rPr lang="en-US" dirty="0" err="1" smtClean="0"/>
              <a:t>.This</a:t>
            </a:r>
            <a:r>
              <a:rPr lang="en-US" dirty="0" smtClean="0"/>
              <a:t> dish is baked onto traditional earthen </a:t>
            </a:r>
            <a:r>
              <a:rPr lang="en-US" dirty="0" err="1" smtClean="0"/>
              <a:t>sach</a:t>
            </a:r>
            <a:r>
              <a:rPr lang="en-US" dirty="0" smtClean="0"/>
              <a:t> instead of  pan.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172200" y="1690688"/>
            <a:ext cx="534421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0654" y="3554569"/>
            <a:ext cx="167425" cy="58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46" y="1369403"/>
            <a:ext cx="5743738" cy="425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83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91522" y="1153464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Ingredients and  making</a:t>
            </a:r>
          </a:p>
          <a:p>
            <a:endParaRPr lang="bg-BG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907628" y="2801289"/>
            <a:ext cx="3798709" cy="34063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a bowl beat together the eggs, yoghurt, a pinch of salt, a soupspoon of sugar and soda. Put the flour and stir it well . Put the pan on the stove , coated with oil, and heated well.</a:t>
            </a:r>
          </a:p>
          <a:p>
            <a:r>
              <a:rPr lang="en-US" dirty="0"/>
              <a:t>Take a medium-sized ladle and it dosed mixture.</a:t>
            </a:r>
          </a:p>
          <a:p>
            <a:r>
              <a:rPr lang="en-US" dirty="0"/>
              <a:t>Bake the mixture both sides and spread it with butter.</a:t>
            </a:r>
          </a:p>
          <a:p>
            <a:r>
              <a:rPr lang="en-US" dirty="0"/>
              <a:t>After baking the whole mixture you can serve them with jam or honey.</a:t>
            </a:r>
            <a:endParaRPr lang="bg-BG" dirty="0"/>
          </a:p>
          <a:p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5043151" y="2801289"/>
            <a:ext cx="2155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Yoghurt 0,400 L</a:t>
            </a:r>
          </a:p>
          <a:p>
            <a:r>
              <a:rPr lang="bg-BG" sz="2400" dirty="0"/>
              <a:t>4 </a:t>
            </a:r>
            <a:r>
              <a:rPr lang="en-US" sz="2400" dirty="0"/>
              <a:t>Eggs </a:t>
            </a:r>
            <a:endParaRPr lang="bg-BG" sz="2400" dirty="0"/>
          </a:p>
          <a:p>
            <a:r>
              <a:rPr lang="en-US" sz="2400" dirty="0"/>
              <a:t>Sugar</a:t>
            </a:r>
          </a:p>
          <a:p>
            <a:r>
              <a:rPr lang="en-US" sz="2400" dirty="0"/>
              <a:t>Salt</a:t>
            </a:r>
          </a:p>
          <a:p>
            <a:r>
              <a:rPr lang="en-US" sz="2400" dirty="0"/>
              <a:t>Flour</a:t>
            </a:r>
          </a:p>
          <a:p>
            <a:r>
              <a:rPr lang="en-US" sz="2400" dirty="0"/>
              <a:t>Soda(powder)</a:t>
            </a:r>
          </a:p>
          <a:p>
            <a:r>
              <a:rPr lang="en-US" sz="2400" dirty="0"/>
              <a:t>Butter</a:t>
            </a:r>
          </a:p>
          <a:p>
            <a:r>
              <a:rPr lang="en-US" sz="2400" dirty="0"/>
              <a:t>Cool </a:t>
            </a:r>
            <a:r>
              <a:rPr lang="en-US" sz="2400" dirty="0" smtClean="0"/>
              <a:t>water</a:t>
            </a:r>
          </a:p>
          <a:p>
            <a:r>
              <a:rPr lang="en-US" sz="2400" dirty="0" smtClean="0"/>
              <a:t>Honey or jam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2170559"/>
            <a:ext cx="4602779" cy="345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64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amb barbecue</a:t>
            </a:r>
            <a:endParaRPr lang="bg-BG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892" y="2891442"/>
            <a:ext cx="3435997" cy="26207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Lamb barbecue is an integral part of any feast in the </a:t>
            </a:r>
            <a:r>
              <a:rPr lang="en-US" dirty="0" err="1" smtClean="0"/>
              <a:t>Rhodopes</a:t>
            </a:r>
            <a:r>
              <a:rPr lang="en-US" dirty="0" smtClean="0"/>
              <a:t>. Delicious lamb meat is  a typical dish for the mountain region.</a:t>
            </a: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1269597"/>
            <a:ext cx="5583550" cy="450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030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571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Regional and traditional dishes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PLAY BE FREE</dc:title>
  <dc:creator>User8</dc:creator>
  <cp:lastModifiedBy>User8</cp:lastModifiedBy>
  <cp:revision>72</cp:revision>
  <dcterms:created xsi:type="dcterms:W3CDTF">2016-09-10T06:55:02Z</dcterms:created>
  <dcterms:modified xsi:type="dcterms:W3CDTF">2016-09-28T12:54:03Z</dcterms:modified>
</cp:coreProperties>
</file>