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>
        <p:scale>
          <a:sx n="82" d="100"/>
          <a:sy n="82" d="100"/>
        </p:scale>
        <p:origin x="-708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811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0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68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5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73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48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87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3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42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2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7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76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3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5ED0CF-5561-47ED-BF37-DDEAB77FB8AE}" type="datetimeFigureOut">
              <a:rPr lang="pl-PL" smtClean="0"/>
              <a:t>2017-05-13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6033B93-7B20-41CF-A3FD-8B52EA1A67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369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My </a:t>
            </a:r>
            <a:r>
              <a:rPr lang="pl-PL" dirty="0" err="1" smtClean="0"/>
              <a:t>favourite</a:t>
            </a:r>
            <a:r>
              <a:rPr lang="pl-PL" dirty="0" smtClean="0"/>
              <a:t> </a:t>
            </a:r>
            <a:r>
              <a:rPr lang="pl-PL" dirty="0" err="1" smtClean="0"/>
              <a:t>book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By Filip Tokarski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983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Gandalf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err="1" smtClean="0"/>
              <a:t>Gandalf</a:t>
            </a:r>
            <a:r>
              <a:rPr lang="pl-PL" dirty="0" smtClean="0"/>
              <a:t> </a:t>
            </a:r>
            <a:r>
              <a:rPr lang="en-US" dirty="0" smtClean="0"/>
              <a:t>was a</a:t>
            </a:r>
            <a:r>
              <a:rPr lang="pl-PL" dirty="0" smtClean="0"/>
              <a:t> </a:t>
            </a:r>
            <a:r>
              <a:rPr lang="en-US" dirty="0" smtClean="0"/>
              <a:t>wizard, </a:t>
            </a:r>
            <a:r>
              <a:rPr lang="en-US" dirty="0"/>
              <a:t>sent by the West in the Third Age to combat the threat of Sauron. He joined </a:t>
            </a:r>
            <a:r>
              <a:rPr lang="en-US" dirty="0" err="1"/>
              <a:t>Thorin</a:t>
            </a:r>
            <a:r>
              <a:rPr lang="en-US" dirty="0"/>
              <a:t> and his company to reclaim </a:t>
            </a:r>
            <a:r>
              <a:rPr lang="en-US" dirty="0" smtClean="0"/>
              <a:t>Lonely </a:t>
            </a:r>
            <a:r>
              <a:rPr lang="en-US" dirty="0"/>
              <a:t>Mountain from </a:t>
            </a:r>
            <a:r>
              <a:rPr lang="en-US" dirty="0" err="1"/>
              <a:t>Smaug</a:t>
            </a:r>
            <a:r>
              <a:rPr lang="en-US" dirty="0"/>
              <a:t>, convoked the Fellowship of the Ring to destroy the One Ring, and led the Free Peoples in the final campaign of the War of the Ring.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26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GandalfReturningSh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88479"/>
            <a:ext cx="7688570" cy="32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le:Gandalf the Gr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38" y="2095455"/>
            <a:ext cx="36195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0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Smaug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Smaug</a:t>
            </a:r>
            <a:r>
              <a:rPr lang="en-US" dirty="0"/>
              <a:t> was a fire drake of the Third Age, considered to be the last "great" dragon to exist in </a:t>
            </a:r>
            <a:r>
              <a:rPr lang="en-US" dirty="0" smtClean="0"/>
              <a:t>Middle-</a:t>
            </a:r>
            <a:r>
              <a:rPr lang="pl-PL" dirty="0" smtClean="0"/>
              <a:t>E</a:t>
            </a:r>
            <a:r>
              <a:rPr lang="en-US" dirty="0" err="1" smtClean="0"/>
              <a:t>arth</a:t>
            </a:r>
            <a:r>
              <a:rPr lang="en-US" dirty="0"/>
              <a:t>. </a:t>
            </a:r>
            <a:r>
              <a:rPr lang="en-US" dirty="0" err="1"/>
              <a:t>Smaug</a:t>
            </a:r>
            <a:r>
              <a:rPr lang="en-US" dirty="0"/>
              <a:t> was drawn towards the enormous wealth amassed by the Dwarves of </a:t>
            </a:r>
            <a:r>
              <a:rPr lang="en-US" dirty="0" smtClean="0"/>
              <a:t>Lonely </a:t>
            </a:r>
            <a:r>
              <a:rPr lang="en-US" dirty="0"/>
              <a:t>Mountain during the reign of King </a:t>
            </a:r>
            <a:r>
              <a:rPr lang="en-US" dirty="0" err="1"/>
              <a:t>Thror</a:t>
            </a:r>
            <a:r>
              <a:rPr lang="en-US" dirty="0"/>
              <a:t>, and laid waste to the </a:t>
            </a:r>
            <a:r>
              <a:rPr lang="en-US" dirty="0" err="1" smtClean="0"/>
              <a:t>neighbo</a:t>
            </a:r>
            <a:r>
              <a:rPr lang="pl-PL" dirty="0" smtClean="0"/>
              <a:t>u</a:t>
            </a:r>
            <a:r>
              <a:rPr lang="en-US" dirty="0" smtClean="0"/>
              <a:t>ring </a:t>
            </a:r>
            <a:r>
              <a:rPr lang="en-US" dirty="0"/>
              <a:t>city of </a:t>
            </a:r>
            <a:r>
              <a:rPr lang="en-US" dirty="0" smtClean="0"/>
              <a:t>Dale</a:t>
            </a:r>
            <a:r>
              <a:rPr lang="pl-PL" dirty="0" smtClean="0"/>
              <a:t>. The </a:t>
            </a:r>
            <a:r>
              <a:rPr lang="pl-PL" dirty="0" err="1" smtClean="0"/>
              <a:t>creature</a:t>
            </a:r>
            <a:r>
              <a:rPr lang="en-US" dirty="0" smtClean="0"/>
              <a:t> </a:t>
            </a:r>
            <a:r>
              <a:rPr lang="en-US" dirty="0"/>
              <a:t>captured </a:t>
            </a:r>
            <a:r>
              <a:rPr lang="en-US" dirty="0" smtClean="0"/>
              <a:t>Lonely </a:t>
            </a:r>
            <a:r>
              <a:rPr lang="en-US" dirty="0"/>
              <a:t>Mountain, driving the surviving Dwarves into exile.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597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Smaug's De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54" y="2862074"/>
            <a:ext cx="7183159" cy="29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SmaugDestroyingLakeTown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72" y="2222286"/>
            <a:ext cx="3019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9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Thorin</a:t>
            </a:r>
            <a:r>
              <a:rPr lang="pl-PL" dirty="0"/>
              <a:t> II </a:t>
            </a:r>
            <a:r>
              <a:rPr lang="pl-PL" dirty="0" err="1"/>
              <a:t>Oakenshield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Thorin</a:t>
            </a:r>
            <a:r>
              <a:rPr lang="en-US" dirty="0"/>
              <a:t> II, also called the </a:t>
            </a:r>
            <a:r>
              <a:rPr lang="en-US" dirty="0" err="1"/>
              <a:t>Oakenshield</a:t>
            </a:r>
            <a:r>
              <a:rPr lang="en-US" dirty="0"/>
              <a:t>, </a:t>
            </a:r>
            <a:r>
              <a:rPr lang="pl-PL" dirty="0" smtClean="0"/>
              <a:t>the </a:t>
            </a:r>
            <a:r>
              <a:rPr lang="en-US" dirty="0" smtClean="0"/>
              <a:t>King </a:t>
            </a:r>
            <a:r>
              <a:rPr lang="en-US" dirty="0"/>
              <a:t>under the Mountain or the Mountain </a:t>
            </a:r>
            <a:r>
              <a:rPr lang="en-US" dirty="0" smtClean="0"/>
              <a:t>King </a:t>
            </a:r>
            <a:r>
              <a:rPr lang="en-US" dirty="0"/>
              <a:t>was the son of </a:t>
            </a:r>
            <a:r>
              <a:rPr lang="en-US" dirty="0" err="1"/>
              <a:t>Thráin</a:t>
            </a:r>
            <a:r>
              <a:rPr lang="en-US" dirty="0"/>
              <a:t> II, the older brother of </a:t>
            </a:r>
            <a:r>
              <a:rPr lang="en-US" dirty="0" err="1"/>
              <a:t>Frerin</a:t>
            </a:r>
            <a:r>
              <a:rPr lang="en-US" dirty="0"/>
              <a:t> and </a:t>
            </a:r>
            <a:r>
              <a:rPr lang="en-US" dirty="0" err="1"/>
              <a:t>Dís</a:t>
            </a:r>
            <a:r>
              <a:rPr lang="en-US" dirty="0"/>
              <a:t>, the grandson of King </a:t>
            </a:r>
            <a:r>
              <a:rPr lang="en-US" dirty="0" err="1"/>
              <a:t>Thrór</a:t>
            </a:r>
            <a:r>
              <a:rPr lang="en-US" dirty="0"/>
              <a:t> and the uncle of </a:t>
            </a:r>
            <a:r>
              <a:rPr lang="en-US" dirty="0" err="1"/>
              <a:t>Fíli</a:t>
            </a:r>
            <a:r>
              <a:rPr lang="en-US" dirty="0"/>
              <a:t> and </a:t>
            </a:r>
            <a:r>
              <a:rPr lang="en-US" dirty="0" err="1"/>
              <a:t>Kíli</a:t>
            </a:r>
            <a:r>
              <a:rPr lang="en-US" dirty="0"/>
              <a:t>. </a:t>
            </a:r>
            <a:r>
              <a:rPr lang="en-US" dirty="0" err="1"/>
              <a:t>Thorin</a:t>
            </a:r>
            <a:r>
              <a:rPr lang="en-US" dirty="0"/>
              <a:t> was best known for his deeds as </a:t>
            </a:r>
            <a:r>
              <a:rPr lang="pl-PL" dirty="0" smtClean="0"/>
              <a:t>the </a:t>
            </a:r>
            <a:r>
              <a:rPr lang="en-US" dirty="0" smtClean="0"/>
              <a:t>leader </a:t>
            </a:r>
            <a:r>
              <a:rPr lang="en-US" dirty="0"/>
              <a:t>of </a:t>
            </a:r>
            <a:r>
              <a:rPr lang="pl-PL" dirty="0" smtClean="0"/>
              <a:t>the</a:t>
            </a:r>
            <a:r>
              <a:rPr lang="en-US" dirty="0" smtClean="0"/>
              <a:t> </a:t>
            </a:r>
            <a:r>
              <a:rPr lang="pl-PL" dirty="0" err="1" smtClean="0"/>
              <a:t>fellowship</a:t>
            </a:r>
            <a:r>
              <a:rPr lang="pl-PL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infiltrated the lost Kingdom under the Mountain to take it back from </a:t>
            </a:r>
            <a:r>
              <a:rPr lang="en-US" dirty="0" err="1"/>
              <a:t>Smaug</a:t>
            </a:r>
            <a:r>
              <a:rPr lang="en-US" dirty="0"/>
              <a:t> and for leading an alliance of Men, Dwarves, and Elves in the Battle of the Five Armies.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27424" y="2222287"/>
            <a:ext cx="10554574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2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ignette3.wikia.nocookie.net/lotr/images/0/0f/Thorin_death.png/revision/latest?cb=20150306210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" y="2264930"/>
            <a:ext cx="8028000" cy="36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ThorinTDOMTextless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951" y="1658862"/>
            <a:ext cx="31337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watching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60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Hobbit or There and Back Again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2387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Hobbit </a:t>
            </a:r>
            <a:r>
              <a:rPr lang="en-US" dirty="0"/>
              <a:t>or There and Back Again is a children's fantasy novel by English author J. R. R. Tolkien. It was published on </a:t>
            </a:r>
            <a:r>
              <a:rPr lang="en-US" dirty="0" smtClean="0"/>
              <a:t>21</a:t>
            </a:r>
            <a:r>
              <a:rPr lang="pl-PL" dirty="0" err="1" smtClean="0"/>
              <a:t>st</a:t>
            </a:r>
            <a:r>
              <a:rPr lang="en-US" dirty="0" smtClean="0"/>
              <a:t> </a:t>
            </a:r>
            <a:r>
              <a:rPr lang="en-US" dirty="0"/>
              <a:t>September </a:t>
            </a:r>
            <a:r>
              <a:rPr lang="en-US" dirty="0" smtClean="0"/>
              <a:t>1937 and </a:t>
            </a:r>
            <a:r>
              <a:rPr lang="en-US" dirty="0"/>
              <a:t>awarded a prize from the New York Herald Tribune for </a:t>
            </a:r>
            <a:r>
              <a:rPr lang="pl-PL" dirty="0" smtClean="0"/>
              <a:t>the </a:t>
            </a:r>
            <a:r>
              <a:rPr lang="en-US" dirty="0" smtClean="0"/>
              <a:t>best </a:t>
            </a:r>
            <a:r>
              <a:rPr lang="en-US" dirty="0"/>
              <a:t>juvenile fiction. The book remains popular and is recognized as a classic in children's literature.</a:t>
            </a:r>
            <a:endParaRPr lang="pl-PL" dirty="0"/>
          </a:p>
        </p:txBody>
      </p:sp>
      <p:pic>
        <p:nvPicPr>
          <p:cNvPr id="1026" name="Picture 2" descr="TheHobbit FirstEd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2" y="3588166"/>
            <a:ext cx="2095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008119" y="5847734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Original</a:t>
            </a:r>
            <a:r>
              <a:rPr lang="pl-PL" dirty="0" smtClean="0"/>
              <a:t> </a:t>
            </a:r>
            <a:r>
              <a:rPr lang="pl-PL" dirty="0" err="1" smtClean="0"/>
              <a:t>cover</a:t>
            </a:r>
            <a:r>
              <a:rPr lang="pl-PL" dirty="0" smtClean="0"/>
              <a:t> of the </a:t>
            </a:r>
            <a:r>
              <a:rPr lang="pl-PL" dirty="0" err="1" smtClean="0"/>
              <a:t>book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59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Author of the </a:t>
            </a:r>
            <a:r>
              <a:rPr lang="pl-PL" dirty="0" err="1" smtClean="0"/>
              <a:t>Book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54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/>
              <a:t>John Ronald </a:t>
            </a:r>
            <a:r>
              <a:rPr lang="pl-PL" sz="3600" dirty="0" err="1"/>
              <a:t>Reuel</a:t>
            </a:r>
            <a:r>
              <a:rPr lang="pl-PL" sz="3600" dirty="0"/>
              <a:t> Tolkien</a:t>
            </a:r>
          </a:p>
        </p:txBody>
      </p:sp>
      <p:pic>
        <p:nvPicPr>
          <p:cNvPr id="2050" name="Picture 2" descr="Znalezione obrazy dla zapytania J. R. R. Tolk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36" y="2377235"/>
            <a:ext cx="2857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661165" y="6242538"/>
            <a:ext cx="473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3rd January 1892 – 2nd </a:t>
            </a:r>
            <a:r>
              <a:rPr lang="pl-PL" dirty="0" err="1" smtClean="0"/>
              <a:t>September</a:t>
            </a:r>
            <a:r>
              <a:rPr lang="pl-PL" dirty="0" smtClean="0"/>
              <a:t> 1973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032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Short</a:t>
            </a:r>
            <a:r>
              <a:rPr lang="pl-PL" dirty="0" smtClean="0"/>
              <a:t> story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965294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The </a:t>
            </a:r>
            <a:r>
              <a:rPr lang="pl-PL" dirty="0" err="1" smtClean="0"/>
              <a:t>book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expedition</a:t>
            </a:r>
            <a:r>
              <a:rPr lang="pl-PL" dirty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 </a:t>
            </a:r>
            <a:r>
              <a:rPr lang="pl-PL" dirty="0" err="1" smtClean="0"/>
              <a:t>Thorin’s</a:t>
            </a:r>
            <a:r>
              <a:rPr lang="pl-PL" dirty="0" smtClean="0"/>
              <a:t> team of </a:t>
            </a:r>
            <a:r>
              <a:rPr lang="pl-PL" dirty="0" err="1" smtClean="0"/>
              <a:t>dwarves</a:t>
            </a:r>
            <a:r>
              <a:rPr lang="pl-PL" dirty="0" smtClean="0"/>
              <a:t> and </a:t>
            </a:r>
            <a:r>
              <a:rPr lang="pl-PL" dirty="0"/>
              <a:t>a</a:t>
            </a:r>
            <a:r>
              <a:rPr lang="pl-PL" dirty="0" smtClean="0"/>
              <a:t> </a:t>
            </a:r>
            <a:r>
              <a:rPr lang="pl-PL" dirty="0" err="1" smtClean="0"/>
              <a:t>hobbit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</a:t>
            </a:r>
            <a:r>
              <a:rPr lang="pl-PL" dirty="0" err="1" smtClean="0"/>
              <a:t>Lonely</a:t>
            </a:r>
            <a:r>
              <a:rPr lang="pl-PL" dirty="0" smtClean="0"/>
              <a:t> </a:t>
            </a:r>
            <a:r>
              <a:rPr lang="pl-PL" dirty="0" err="1" smtClean="0"/>
              <a:t>Mountain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must</a:t>
            </a:r>
            <a:r>
              <a:rPr lang="pl-PL" dirty="0" smtClean="0"/>
              <a:t> </a:t>
            </a:r>
            <a:r>
              <a:rPr lang="pl-PL" dirty="0" err="1" smtClean="0"/>
              <a:t>kill</a:t>
            </a:r>
            <a:r>
              <a:rPr lang="pl-PL" dirty="0" smtClean="0"/>
              <a:t> dragon and </a:t>
            </a:r>
            <a:r>
              <a:rPr lang="pl-PL" dirty="0" err="1" smtClean="0"/>
              <a:t>get</a:t>
            </a:r>
            <a:r>
              <a:rPr lang="pl-PL" dirty="0" smtClean="0"/>
              <a:t> </a:t>
            </a:r>
            <a:r>
              <a:rPr lang="pl-PL" dirty="0" err="1" smtClean="0"/>
              <a:t>back</a:t>
            </a:r>
            <a:r>
              <a:rPr lang="pl-PL" dirty="0" smtClean="0"/>
              <a:t> </a:t>
            </a:r>
            <a:r>
              <a:rPr lang="pl-PL" dirty="0" err="1" smtClean="0"/>
              <a:t>precious</a:t>
            </a:r>
            <a:r>
              <a:rPr lang="pl-PL" dirty="0" smtClean="0"/>
              <a:t> </a:t>
            </a:r>
            <a:r>
              <a:rPr lang="pl-PL" dirty="0" err="1" smtClean="0"/>
              <a:t>jewel</a:t>
            </a:r>
            <a:r>
              <a:rPr lang="pl-PL" dirty="0" smtClean="0"/>
              <a:t>. </a:t>
            </a:r>
            <a:r>
              <a:rPr lang="pl-PL" dirty="0" smtClean="0"/>
              <a:t>The </a:t>
            </a:r>
            <a:r>
              <a:rPr lang="pl-PL" dirty="0" err="1" smtClean="0"/>
              <a:t>Hobbit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dirty="0" err="1" smtClean="0"/>
              <a:t>Bilbo</a:t>
            </a:r>
            <a:r>
              <a:rPr lang="pl-PL" dirty="0" smtClean="0"/>
              <a:t> </a:t>
            </a:r>
            <a:r>
              <a:rPr lang="pl-PL" dirty="0" err="1" smtClean="0"/>
              <a:t>Baggins</a:t>
            </a:r>
            <a:r>
              <a:rPr lang="pl-PL" dirty="0" smtClean="0"/>
              <a:t> </a:t>
            </a:r>
            <a:r>
              <a:rPr lang="pl-PL" dirty="0" err="1" smtClean="0"/>
              <a:t>becomes</a:t>
            </a:r>
            <a:r>
              <a:rPr lang="pl-PL" dirty="0" smtClean="0"/>
              <a:t> the </a:t>
            </a:r>
            <a:r>
              <a:rPr lang="pl-PL" dirty="0" err="1" smtClean="0"/>
              <a:t>owner</a:t>
            </a:r>
            <a:r>
              <a:rPr lang="pl-PL" dirty="0" smtClean="0"/>
              <a:t> of </a:t>
            </a:r>
            <a:r>
              <a:rPr lang="pl-PL" dirty="0" err="1" smtClean="0"/>
              <a:t>magic</a:t>
            </a:r>
            <a:r>
              <a:rPr lang="pl-PL" dirty="0" smtClean="0"/>
              <a:t> </a:t>
            </a:r>
            <a:r>
              <a:rPr lang="pl-PL" dirty="0" smtClean="0"/>
              <a:t>ring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make</a:t>
            </a:r>
            <a:r>
              <a:rPr lang="pl-PL" dirty="0" smtClean="0"/>
              <a:t> </a:t>
            </a:r>
            <a:r>
              <a:rPr lang="pl-PL" dirty="0" err="1" smtClean="0"/>
              <a:t>him</a:t>
            </a:r>
            <a:r>
              <a:rPr lang="pl-PL" dirty="0" smtClean="0"/>
              <a:t> </a:t>
            </a:r>
            <a:r>
              <a:rPr lang="pl-PL" dirty="0" err="1" smtClean="0"/>
              <a:t>invisible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 descr="Znalezione obrazy dla zapytania hobbit czyli tam i z powrotem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987"/>
            <a:ext cx="63150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PROTAGONISTS</a:t>
            </a:r>
            <a:endParaRPr lang="pl-PL" dirty="0"/>
          </a:p>
        </p:txBody>
      </p:sp>
      <p:pic>
        <p:nvPicPr>
          <p:cNvPr id="3074" name="Picture 2" descr="Znalezione obrazy dla zapytania hobbit bohatero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6" y="2305049"/>
            <a:ext cx="7620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2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Gollum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Gollum </a:t>
            </a:r>
            <a:r>
              <a:rPr lang="en-US" dirty="0" smtClean="0"/>
              <a:t>was </a:t>
            </a:r>
            <a:r>
              <a:rPr lang="en-US" dirty="0"/>
              <a:t>very keen eyed and quick of </a:t>
            </a:r>
            <a:r>
              <a:rPr lang="en-US" dirty="0" smtClean="0"/>
              <a:t>hand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this made him an excellent fisherman. He could spot and catch fish in almost any level of light and </a:t>
            </a:r>
            <a:r>
              <a:rPr lang="en-US" dirty="0" smtClean="0"/>
              <a:t>water. </a:t>
            </a:r>
            <a:r>
              <a:rPr lang="en-US" dirty="0"/>
              <a:t>He fished the waters of the Misty Mountain's underground lake for centuries in almost complete </a:t>
            </a:r>
            <a:r>
              <a:rPr lang="en-US" dirty="0" smtClean="0"/>
              <a:t>darkness</a:t>
            </a:r>
            <a:r>
              <a:rPr lang="pl-PL" dirty="0" smtClean="0"/>
              <a:t>. </a:t>
            </a:r>
            <a:r>
              <a:rPr lang="pl-PL" dirty="0"/>
              <a:t>H</a:t>
            </a:r>
            <a:r>
              <a:rPr lang="en-US" dirty="0" smtClean="0"/>
              <a:t>e </a:t>
            </a:r>
            <a:r>
              <a:rPr lang="en-US" dirty="0"/>
              <a:t>had to </a:t>
            </a:r>
            <a:r>
              <a:rPr lang="pl-PL" dirty="0" err="1" smtClean="0"/>
              <a:t>leave</a:t>
            </a:r>
            <a:r>
              <a:rPr lang="pl-PL" dirty="0" smtClean="0"/>
              <a:t> </a:t>
            </a:r>
            <a:r>
              <a:rPr lang="en-US" dirty="0" smtClean="0"/>
              <a:t>his </a:t>
            </a:r>
            <a:r>
              <a:rPr lang="en-US" dirty="0"/>
              <a:t>cave in search of the Ring and the thief Baggins. He was known to eat almost anything that was living or edible and could </a:t>
            </a:r>
            <a:r>
              <a:rPr lang="pl-PL" dirty="0" err="1" smtClean="0"/>
              <a:t>digest</a:t>
            </a:r>
            <a:r>
              <a:rPr lang="pl-PL" dirty="0" smtClean="0"/>
              <a:t> </a:t>
            </a:r>
            <a:r>
              <a:rPr lang="en-US" dirty="0" smtClean="0"/>
              <a:t>anything </a:t>
            </a:r>
            <a:r>
              <a:rPr lang="en-US" dirty="0"/>
              <a:t>raw and uncooked. He was also very good at not being seen and was an excellent waterman making use of anything that could </a:t>
            </a:r>
            <a:r>
              <a:rPr lang="en-US" dirty="0" smtClean="0"/>
              <a:t>float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ability</a:t>
            </a:r>
            <a:r>
              <a:rPr lang="en-US" dirty="0" smtClean="0"/>
              <a:t> </a:t>
            </a:r>
            <a:r>
              <a:rPr lang="en-US" dirty="0"/>
              <a:t>made it possible for him to follow the Fellowship for so long.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219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The-hobbit-gollum1-600x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0" y="2401324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GollumPost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73" y="2069817"/>
            <a:ext cx="3048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89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Bilbo</a:t>
            </a:r>
            <a:r>
              <a:rPr lang="pl-PL" dirty="0" smtClean="0"/>
              <a:t> </a:t>
            </a:r>
            <a:r>
              <a:rPr lang="pl-PL" dirty="0" err="1" smtClean="0"/>
              <a:t>Baggins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Bilbo was a very friendly and well-mannered hobbit fond of food, drink, a full pipe, his friends and good cheer, and was known for greeting strangers and friends with hospitality saying; "At your service and your families". Being related to both the </a:t>
            </a:r>
            <a:r>
              <a:rPr lang="en-US" dirty="0" err="1"/>
              <a:t>Tooks</a:t>
            </a:r>
            <a:r>
              <a:rPr lang="en-US" dirty="0"/>
              <a:t> and the Baggins two family groups that were fundamentally opposite in their mentalities, with the </a:t>
            </a:r>
            <a:r>
              <a:rPr lang="en-US" dirty="0" err="1"/>
              <a:t>Tooks</a:t>
            </a:r>
            <a:r>
              <a:rPr lang="en-US" dirty="0"/>
              <a:t> being more fond of adventures and wandering, and the Baggins who were more fond of the settled life, Bilbo had two different sides </a:t>
            </a:r>
            <a:r>
              <a:rPr lang="pl-PL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him, something he referred to as the "Took side" and the "Baggins side". This meant that he secretly relished having adventures but still wanted to remain </a:t>
            </a:r>
            <a:r>
              <a:rPr lang="en-US" dirty="0" smtClean="0"/>
              <a:t>settled.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9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The Hobbit wallpaper 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40" y="2008642"/>
            <a:ext cx="3028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Hobbit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48" y="257537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11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Cytat</Template>
  <TotalTime>185</TotalTime>
  <Words>631</Words>
  <Application>Microsoft Office PowerPoint</Application>
  <PresentationFormat>Niestandardowy</PresentationFormat>
  <Paragraphs>22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Cytat</vt:lpstr>
      <vt:lpstr>My favourite book</vt:lpstr>
      <vt:lpstr>The Hobbit or There and Back Again</vt:lpstr>
      <vt:lpstr>The Author of the Book</vt:lpstr>
      <vt:lpstr>Short story</vt:lpstr>
      <vt:lpstr>PROTAGONISTS</vt:lpstr>
      <vt:lpstr>Gollum</vt:lpstr>
      <vt:lpstr>Prezentacja programu PowerPoint</vt:lpstr>
      <vt:lpstr>Bilbo Baggins</vt:lpstr>
      <vt:lpstr>Prezentacja programu PowerPoint</vt:lpstr>
      <vt:lpstr>Gandalf</vt:lpstr>
      <vt:lpstr>Prezentacja programu PowerPoint</vt:lpstr>
      <vt:lpstr>Smaug</vt:lpstr>
      <vt:lpstr>Prezentacja programu PowerPoint</vt:lpstr>
      <vt:lpstr>Thorin II Oakenshield</vt:lpstr>
      <vt:lpstr>Prezentacja programu PowerPoint</vt:lpstr>
      <vt:lpstr>Thanks for watching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book</dc:title>
  <dc:creator>Filip Tokarski</dc:creator>
  <cp:lastModifiedBy>Marcel</cp:lastModifiedBy>
  <cp:revision>13</cp:revision>
  <dcterms:created xsi:type="dcterms:W3CDTF">2017-03-31T13:03:31Z</dcterms:created>
  <dcterms:modified xsi:type="dcterms:W3CDTF">2017-05-12T22:49:18Z</dcterms:modified>
</cp:coreProperties>
</file>