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5" r:id="rId1"/>
  </p:sldMasterIdLst>
  <p:notesMasterIdLst>
    <p:notesMasterId r:id="rId46"/>
  </p:notesMasterIdLst>
  <p:sldIdLst>
    <p:sldId id="299" r:id="rId2"/>
    <p:sldId id="300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02" r:id="rId17"/>
    <p:sldId id="326" r:id="rId18"/>
    <p:sldId id="287" r:id="rId19"/>
    <p:sldId id="285" r:id="rId20"/>
    <p:sldId id="282" r:id="rId21"/>
    <p:sldId id="284" r:id="rId22"/>
    <p:sldId id="306" r:id="rId23"/>
    <p:sldId id="289" r:id="rId24"/>
    <p:sldId id="303" r:id="rId25"/>
    <p:sldId id="305" r:id="rId26"/>
    <p:sldId id="296" r:id="rId27"/>
    <p:sldId id="301" r:id="rId28"/>
    <p:sldId id="308" r:id="rId29"/>
    <p:sldId id="327" r:id="rId30"/>
    <p:sldId id="328" r:id="rId31"/>
    <p:sldId id="329" r:id="rId32"/>
    <p:sldId id="331" r:id="rId33"/>
    <p:sldId id="330" r:id="rId34"/>
    <p:sldId id="332" r:id="rId35"/>
    <p:sldId id="333" r:id="rId36"/>
    <p:sldId id="309" r:id="rId37"/>
    <p:sldId id="310" r:id="rId38"/>
    <p:sldId id="335" r:id="rId39"/>
    <p:sldId id="334" r:id="rId40"/>
    <p:sldId id="336" r:id="rId41"/>
    <p:sldId id="311" r:id="rId42"/>
    <p:sldId id="312" r:id="rId43"/>
    <p:sldId id="337" r:id="rId44"/>
    <p:sldId id="338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i-FI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i-FI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i-FI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i-FI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BCEEBD2-B164-4881-AB47-1F07BCB61440}" type="slidenum">
              <a:rPr lang="fi-FI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4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 spd="med" advClick="0" advTm="4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 spd="med" advClick="0" advTm="4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 spd="med" advClick="0" advTm="4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4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 spd="med" advClick="0" advTm="4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 spd="med" advClick="0" advTm="4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 spd="med" advClick="0" advTm="4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4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ransition spd="med" advClick="0" advTm="4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 spd="med" advClick="0" advTm="4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r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7.8.2017</a:t>
            </a:r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i-FI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>
              <a:lnSpc>
                <a:spcPct val="100000"/>
              </a:lnSpc>
            </a:pPr>
            <a:fld id="{09CB1989-0CA2-4AC5-9EC7-49FA675AEF86}" type="slidenum">
              <a:rPr lang="fi-FI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fi-FI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med" advClick="0" advTm="4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920;&#949;&#959;&#948;&#959;&#973;&#955;&#945;\Documents\&#933;&#923;&#921;&#922;&#927;%20&#916;&#919;&#924;&#927;&#932;&#921;&#922;&#927;&#933;\etwinning%20From%20STEM%20to%20STEAM%20Simple%20Science%20Experiments%20That%20Fizz\feel-good-musicbyaden-vlog-no-copyright-music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3rd Primary School of </a:t>
            </a:r>
            <a:r>
              <a:rPr lang="en-US" dirty="0" err="1" smtClean="0"/>
              <a:t>Grevena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642832"/>
          </a:xfrm>
        </p:spPr>
        <p:txBody>
          <a:bodyPr/>
          <a:lstStyle/>
          <a:p>
            <a:pPr algn="ctr"/>
            <a:r>
              <a:rPr lang="en-US" dirty="0" smtClean="0"/>
              <a:t>Greece</a:t>
            </a:r>
            <a:endParaRPr lang="el-GR" dirty="0"/>
          </a:p>
        </p:txBody>
      </p:sp>
      <p:sp>
        <p:nvSpPr>
          <p:cNvPr id="4" name="2 - Υπότιτλος"/>
          <p:cNvSpPr txBox="1">
            <a:spLocks/>
          </p:cNvSpPr>
          <p:nvPr/>
        </p:nvSpPr>
        <p:spPr>
          <a:xfrm>
            <a:off x="1475656" y="2708920"/>
            <a:ext cx="7406640" cy="642832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/>
          <a:p>
            <a:pPr marL="27432" lvl="0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From STEM to STEAM Simple Science Experiments That Fizz!!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- Εικόνα" descr="schoo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573016"/>
            <a:ext cx="3888432" cy="2916323"/>
          </a:xfrm>
          <a:prstGeom prst="rect">
            <a:avLst/>
          </a:prstGeom>
        </p:spPr>
      </p:pic>
      <p:pic>
        <p:nvPicPr>
          <p:cNvPr id="9" name="feel-good-musicbyaden-vlog-no-copyright-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26064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Untitled_09102019_131716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96" y="332655"/>
            <a:ext cx="8704684" cy="6147683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Untitled_17102019_141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96" y="332656"/>
            <a:ext cx="8560668" cy="6045972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Untitled_17102019_141004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96" y="332655"/>
            <a:ext cx="8776692" cy="6198539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Untitled_17102019_141004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96" y="332655"/>
            <a:ext cx="8776692" cy="6198539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Untitled_17102019_141004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54" y="404663"/>
            <a:ext cx="8674734" cy="6126531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91101_133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23" y="404664"/>
            <a:ext cx="8899195" cy="6048672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ypodom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189177" cy="314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- Εικόνα" descr="ypodom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48880"/>
            <a:ext cx="3960440" cy="297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971600" y="274638"/>
            <a:ext cx="7962088" cy="11381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  <a:t>School’s Classrooms</a:t>
            </a:r>
            <a:r>
              <a:rPr kumimoji="0" lang="el-GR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  <a:t/>
            </a:r>
            <a:br>
              <a:rPr kumimoji="0" lang="el-GR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</a:br>
            <a:endParaRPr kumimoji="0" lang="el-G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971600" y="274638"/>
            <a:ext cx="7962088" cy="11381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  <a:t>Our Classroom</a:t>
            </a:r>
            <a:r>
              <a:rPr kumimoji="0" lang="el-GR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  <a:t/>
            </a:r>
            <a:br>
              <a:rPr kumimoji="0" lang="el-GR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</a:br>
            <a:endParaRPr kumimoji="0" lang="el-G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- Εικόνα" descr="Untitled_17102019_141004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7996712" cy="5647677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38138"/>
          </a:xfrm>
        </p:spPr>
        <p:txBody>
          <a:bodyPr>
            <a:normAutofit fontScale="90000"/>
          </a:bodyPr>
          <a:lstStyle/>
          <a:p>
            <a:r>
              <a:rPr lang="el-GR" sz="4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Visits</a:t>
            </a:r>
            <a:r>
              <a:rPr lang="el-G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4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</a:t>
            </a:r>
            <a:r>
              <a:rPr lang="el-G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4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Environmental</a:t>
            </a:r>
            <a:r>
              <a:rPr lang="el-G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4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Education</a:t>
            </a:r>
            <a:r>
              <a:rPr lang="el-G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4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Centres</a:t>
            </a:r>
            <a:r>
              <a:rPr lang="el-G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el-G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el-GR" dirty="0"/>
          </a:p>
        </p:txBody>
      </p:sp>
      <p:pic>
        <p:nvPicPr>
          <p:cNvPr id="1028" name="Picture 4" descr="D:\ΕΚΔΗΛΩΣΕΙΣ ΣΧΟΛΕΙΟΥ 2016_17\bluetooth κινητου\IMG_20161024_12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836712"/>
            <a:ext cx="2428891" cy="3619525"/>
          </a:xfrm>
          <a:prstGeom prst="rect">
            <a:avLst/>
          </a:prstGeom>
          <a:noFill/>
        </p:spPr>
      </p:pic>
      <p:pic>
        <p:nvPicPr>
          <p:cNvPr id="1029" name="Picture 5" descr="D:\ΕΚΔΗΛΩΣΕΙΣ ΣΧΟΛΕΙΟΥ 2014-15\εκδηλώσεις σχολείου 2014-15\fotos giota\Στο μονοπάτι των μανιταριών\Στο μονοπάτι των μανιταριών 12.JPG"/>
          <p:cNvPicPr>
            <a:picLocks noChangeAspect="1" noChangeArrowheads="1"/>
          </p:cNvPicPr>
          <p:nvPr/>
        </p:nvPicPr>
        <p:blipFill>
          <a:blip r:embed="rId3" cstate="print"/>
          <a:srcRect b="16344"/>
          <a:stretch>
            <a:fillRect/>
          </a:stretch>
        </p:blipFill>
        <p:spPr bwMode="auto">
          <a:xfrm>
            <a:off x="5072066" y="3500438"/>
            <a:ext cx="3871250" cy="2428892"/>
          </a:xfrm>
          <a:prstGeom prst="rect">
            <a:avLst/>
          </a:prstGeom>
          <a:noFill/>
        </p:spPr>
      </p:pic>
      <p:pic>
        <p:nvPicPr>
          <p:cNvPr id="7" name="Picture 8" descr="D:\εκδηλώσεις σχολείου 2015-16\Νέος φάκελος\mikres\kpebtaxi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952798" cy="2965402"/>
          </a:xfrm>
          <a:prstGeom prst="rect">
            <a:avLst/>
          </a:prstGeom>
          <a:noFill/>
        </p:spPr>
      </p:pic>
      <p:pic>
        <p:nvPicPr>
          <p:cNvPr id="8" name="Picture 3" descr="D:\εκδηλώσεις σχολείου 2015-16\για εφημερίδα  φωτο ΚΠΕ\mikres\kpeAtaxi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4097332" cy="273368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en-US" dirty="0" smtClean="0"/>
              <a:t>Theatrical and musical events</a:t>
            </a:r>
            <a:endParaRPr lang="el-GR" dirty="0"/>
          </a:p>
        </p:txBody>
      </p:sp>
      <p:pic>
        <p:nvPicPr>
          <p:cNvPr id="4099" name="Picture 3" descr="D:\ΕΚΔΗΛΩΣΕΙΣ ΣΧΟΛΕΙΟΥ 2016_17\ΓΙΟΡΤΗ ΠΟΛΙΤΙΣΤΙΚΟ\Νέος φάκελος\DSCN5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4071966" cy="3054320"/>
          </a:xfrm>
          <a:prstGeom prst="rect">
            <a:avLst/>
          </a:prstGeom>
          <a:noFill/>
        </p:spPr>
      </p:pic>
      <p:pic>
        <p:nvPicPr>
          <p:cNvPr id="4100" name="Picture 4" descr="D:\ΕΚΔΗΛΩΣΕΙΣ ΣΧΟΛΕΙΟΥ 2016_17\ΓΙΟΡΤΗ ΠΟΛΙΤΙΣΤΙΚΟ\Νέος φάκελος\DSCN5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2893548" cy="3857628"/>
          </a:xfrm>
          <a:prstGeom prst="rect">
            <a:avLst/>
          </a:prstGeom>
          <a:noFill/>
        </p:spPr>
      </p:pic>
      <p:pic>
        <p:nvPicPr>
          <p:cNvPr id="4102" name="Picture 6" descr="D:\εκδηλώσεις σχολείου 2015-16\xristougenna\DSC09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149080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606001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384376" cy="2538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- Εικόνα" descr="DSCN0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96752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- Εικόνα" descr="schoo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429000"/>
            <a:ext cx="4141173" cy="310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- Εικόνα" descr="school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068960"/>
            <a:ext cx="2784310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971600" y="274638"/>
            <a:ext cx="2952328" cy="11381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" dirty="0" smtClean="0"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  <a:t>Our School</a:t>
            </a:r>
            <a:r>
              <a:rPr kumimoji="0" lang="el-GR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  <a:t/>
            </a:r>
            <a:br>
              <a:rPr kumimoji="0" lang="el-GR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</a:br>
            <a:endParaRPr kumimoji="0" lang="el-G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E-twinning Projects</a:t>
            </a:r>
            <a:endParaRPr lang="el-GR" dirty="0"/>
          </a:p>
        </p:txBody>
      </p:sp>
      <p:pic>
        <p:nvPicPr>
          <p:cNvPr id="2050" name="Picture 2" descr="D:\ΕΚΔΗΛΩΣΕΙΣ ΣΧΟΛΕΙΟΥ 2016_17\BRIGES CONNECT\BRIDGES1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5318125" cy="3096433"/>
          </a:xfrm>
          <a:prstGeom prst="rect">
            <a:avLst/>
          </a:prstGeom>
          <a:noFill/>
        </p:spPr>
      </p:pic>
      <p:pic>
        <p:nvPicPr>
          <p:cNvPr id="2052" name="Picture 4" descr="D:\ΕΚΔΗΛΩΣΕΙΣ ΣΧΟΛΕΙΟΥ 2016_17\BRIGES CONNECT\BRIDGES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93096"/>
            <a:ext cx="3375024" cy="238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ΕΚΔΗΛΩΣΕΙΣ ΣΧΟΛΕΙΟΥ 2016_17\BRIGES CONNECT\BRIDGES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3477">
            <a:off x="346415" y="4474219"/>
            <a:ext cx="3419454" cy="1923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7" name="Picture 1" descr="D:\ΦΩΤΟΓΡΑΦΙΕΣ ΣΧΟΛΕΙΟΥ\ΣΧΟΛΕΙΟ 2018-19\ETWINNING ΑΡΓΥΡΗΣ\Bridgeslabel_small2.jpg"/>
          <p:cNvPicPr>
            <a:picLocks noChangeAspect="1" noChangeArrowheads="1"/>
          </p:cNvPicPr>
          <p:nvPr/>
        </p:nvPicPr>
        <p:blipFill>
          <a:blip r:embed="rId5" cstate="print"/>
          <a:srcRect l="2691" r="3133" b="16109"/>
          <a:stretch>
            <a:fillRect/>
          </a:stretch>
        </p:blipFill>
        <p:spPr bwMode="auto">
          <a:xfrm>
            <a:off x="6372200" y="404664"/>
            <a:ext cx="2520280" cy="1728192"/>
          </a:xfrm>
          <a:prstGeom prst="rect">
            <a:avLst/>
          </a:prstGeom>
          <a:noFill/>
        </p:spPr>
      </p:pic>
      <p:pic>
        <p:nvPicPr>
          <p:cNvPr id="24578" name="Picture 2" descr="D:\ΦΩΤΟΓΡΑΦΙΕΣ ΣΧΟΛΕΙΟΥ\ΣΧΟΛΕΙΟ 2018-19\ETWINNING ΑΡΓΥΡΗΣ\QUALITY LABEL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276872"/>
            <a:ext cx="2743200" cy="19653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Teachers4Europe Projects</a:t>
            </a:r>
            <a:endParaRPr lang="el-GR" dirty="0"/>
          </a:p>
        </p:txBody>
      </p:sp>
      <p:pic>
        <p:nvPicPr>
          <p:cNvPr id="5122" name="Picture 2" descr="D:\ΕΚΔΗΛΩΣΕΙΣ ΣΧΟΛΕΙΟΥ 2016_17\ΖΩΗ\theodoula t4e\manos τ4ε\teachers4yo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285860"/>
            <a:ext cx="3765583" cy="2214578"/>
          </a:xfrm>
          <a:prstGeom prst="rect">
            <a:avLst/>
          </a:prstGeom>
          <a:noFill/>
        </p:spPr>
      </p:pic>
      <p:pic>
        <p:nvPicPr>
          <p:cNvPr id="5123" name="Picture 3" descr="D:\ΕΚΔΗΛΩΣΕΙΣ ΣΧΟΛΕΙΟΥ 2016_17\ΖΩΗ\theodoula t4e\manos τ4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4572032" cy="3429024"/>
          </a:xfrm>
          <a:prstGeom prst="rect">
            <a:avLst/>
          </a:prstGeom>
          <a:noFill/>
        </p:spPr>
      </p:pic>
      <p:pic>
        <p:nvPicPr>
          <p:cNvPr id="5125" name="Picture 5" descr="D:\ΕΚΔΗΛΩΣΕΙΣ ΣΧΟΛΕΙΟΥ 2016_17\ΖΩΗ\16651196_1626201400728394_869273881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284984"/>
            <a:ext cx="2428892" cy="323852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Educational robotics programs and participation in national competitions</a:t>
            </a:r>
            <a:endParaRPr lang="el-GR" dirty="0"/>
          </a:p>
        </p:txBody>
      </p:sp>
      <p:pic>
        <p:nvPicPr>
          <p:cNvPr id="4" name="Picture 5" descr="D:\ΕΚΔΗΛΩΣΕΙΣ ΣΧΟΛΕΙΟΥ 2014-15\εκδηλώσεις σχολείου 2014-15\wro\mikres\wro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075593" cy="305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C:\Users\Θεοδούλα\Documents\ΥΛΙΚΟ ΔΗΜΟΤΙΚΟΥ\LEGO WRO ΣΥΝΟΛΙΚΑ\LEGO 2018-19\ΦΩΤΟΓΡΑΦΙΕΣ ΔΙΑΓΩΝΙΣΜΟΥ ΑΘΗΝΑΣ\DSCN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533477" cy="264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C:\Users\Θεοδούλα\Documents\ΥΛΙΚΟ ΔΗΜΟΤΙΚΟΥ\LEGO WRO ΣΥΝΟΛΙΚΑ\LEGO 2018-19\ΦΩΤΟΓΡΑΦΙΕΣ ΔΙΑΓΩΝΙΣΜΟΥ ΑΘΗΝΑΣ\fb\wro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93096"/>
            <a:ext cx="3240022" cy="243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θεοδουλα\Pictures\ΣΧΟΛΕΙΟ 2017-18\διαγωνισμος ρομποτικης\DSCN8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340768"/>
            <a:ext cx="3600400" cy="270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events</a:t>
            </a:r>
            <a:endParaRPr lang="el-GR" dirty="0"/>
          </a:p>
        </p:txBody>
      </p:sp>
      <p:pic>
        <p:nvPicPr>
          <p:cNvPr id="8194" name="Picture 2" descr="D:\ΕΚΔΗΛΩΣΕΙΣ ΣΧΟΛΕΙΟΥ 2016_17\ΚΑΡΝΑΒΑΛΙΑ-ΒΑΣΙΛΙΤΣΑ\DSCN5662.JPG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28596" y="1500174"/>
            <a:ext cx="3500462" cy="262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εκδηλώσεις σχολείου 2015-16\5 ΟΚΤΩΒΡΙΟΥ\mikres\5oktoberathl1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4032240" cy="302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D:\ΕΚΔΗΛΩΣΕΙΣ ΣΧΟΛΕΙΟΥ 2014-15\εκδηλώσεις σχολείου 2014-15\ΣΧΟΛ.ΠΕΤΟΣΦΑΙΡΙΣΗ\ΠΕΤΟΣΦΑΙΡΙΣΗ ΜΙΚΡΕΣ\1_volei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964761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and cultural events</a:t>
            </a:r>
            <a:endParaRPr lang="el-GR" dirty="0"/>
          </a:p>
        </p:txBody>
      </p:sp>
      <p:pic>
        <p:nvPicPr>
          <p:cNvPr id="32771" name="Picture 3" descr="D:\ΦΩΤΟΓΡΑΦΙΕΣ ΣΧΟΛΕΙΟΥ\ΣΧΟΛΕΙΟ 2018-19\ΧΟΡΟΣ ΠΟΛΙΤΙΣΤΙΚΟ\DSCN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12867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D:\ΦΩΤΟΓΡΑΦΙΕΣ ΣΧΟΛΕΙΟΥ\εκδηλώσεις σχολείου 2015-16\μαθητιάδα\DSCN3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994" y="3212976"/>
            <a:ext cx="437948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programs and social awareness</a:t>
            </a:r>
            <a:endParaRPr lang="el-GR" dirty="0"/>
          </a:p>
        </p:txBody>
      </p:sp>
      <p:pic>
        <p:nvPicPr>
          <p:cNvPr id="4" name="Picture 1" descr="D:\ΦΩΤΟΓΡΑΦΙΕΣ ΣΧΟΛΕΙΟΥ\ΕΚΔΗΛΩΣΕΙΣ ΣΧΟΛΕΙΟΥ 2017-18\ΚΟΜΠΟΣΤΟΠΟΙΗΣΗ\DSCN9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485417" cy="261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D:\ΦΩΤΟΓΡΑΦΙΕΣ ΣΧΟΛΕΙΟΥ\ΕΚΔΗΛΩΣΕΙΣ ΣΧΟΛΕΙΟΥ 2017-18\ΚΟΜΠΟΣΤΟΠΟΙΗΣΗ\DSCN9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96752"/>
            <a:ext cx="3384376" cy="2538147"/>
          </a:xfrm>
          <a:prstGeom prst="rect">
            <a:avLst/>
          </a:prstGeom>
          <a:noFill/>
        </p:spPr>
      </p:pic>
      <p:pic>
        <p:nvPicPr>
          <p:cNvPr id="31747" name="Picture 3" descr="D:\ΦΩΤΟΓΡΑΦΙΕΣ ΣΧΟΛΕΙΟΥ\ΕΚΔΗΛΩΣΕΙΣ ΣΧΟΛΕΙΟΥ 2017-18\ΚΟΜΠΟΣΤΟΠΟΙΗΣΗ\DSCN9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389462" cy="2541961"/>
          </a:xfrm>
          <a:prstGeom prst="rect">
            <a:avLst/>
          </a:prstGeom>
          <a:noFill/>
        </p:spPr>
      </p:pic>
      <p:pic>
        <p:nvPicPr>
          <p:cNvPr id="31748" name="Picture 4" descr="D:\ΦΩΤΟΓΡΑΦΙΕΣ ΣΧΟΛΕΙΟΥ\ΕΚΔΗΛΩΣΕΙΣ ΣΧΟΛΕΙΟΥ 2017-18\ΚΟΜΠΟΣΤΟΠΟΙΗΣΗ\DSCN9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149080"/>
            <a:ext cx="3317453" cy="24879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Participation in workshops and festivals</a:t>
            </a:r>
            <a:endParaRPr lang="el-GR" dirty="0"/>
          </a:p>
        </p:txBody>
      </p:sp>
      <p:pic>
        <p:nvPicPr>
          <p:cNvPr id="3" name="Picture 2" descr="D:\ΕΚΔΗΛΩΣΕΙΣ ΣΧΟΛΕΙΟΥ 2016_17\ΣΥΝΕΔΡΙΟ\DSCN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001070" cy="225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D:\εκδηλώσεις σχολείου 2015-16\ΜΑΘΗΤΙΚΟ ΣΥΝΕΔΡΙΟ\mikres\sunedrio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80728"/>
            <a:ext cx="3020916" cy="226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D:\εκδηλώσεις σχολείου 2015-16\μαθητικό φεστιβάλ ψηφιακής δημιουργίας\μικρεσ\festival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3133286" cy="235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ΕΚΔΗΛΩΣΕΙΣ ΣΧΟΛΕΙΟΥ 2016_17\Φωτογραφίες για την Θεοδούλα\Μαθητιάδα\DSCN3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3857620" cy="2893542"/>
          </a:xfrm>
          <a:prstGeom prst="rect">
            <a:avLst/>
          </a:prstGeom>
          <a:noFill/>
        </p:spPr>
      </p:pic>
      <p:pic>
        <p:nvPicPr>
          <p:cNvPr id="15361" name="Picture 1" descr="D:\ΦΩΤΟΓΡΑΦΙΕΣ ΣΧΟΛΕΙΟΥ\ΣΧΟΛΕΙΟ 2018-19\ΦΕΣΤΙΒΑΛ ΨΗΦΙΑΚΗΣ ΔΗΜΙΟΥΡΓΙΑΣ 2019 ΚΑΣΤΟΡΙΑ\DSCN14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772816"/>
            <a:ext cx="2741390" cy="205593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5/58/Nomos_Grevenon.png/250px-Nomos_Greven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965563" cy="50588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39552" y="1628800"/>
            <a:ext cx="175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Grevena</a:t>
            </a:r>
            <a:endParaRPr lang="el-GR" sz="3600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2339752" y="1916832"/>
            <a:ext cx="648072" cy="144016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- Εικόνα" descr="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88640"/>
            <a:ext cx="3078088" cy="1539044"/>
          </a:xfrm>
          <a:prstGeom prst="rect">
            <a:avLst/>
          </a:prstGeom>
        </p:spPr>
      </p:pic>
      <p:cxnSp>
        <p:nvCxnSpPr>
          <p:cNvPr id="7" name="6 - Ευθύγραμμο βέλος σύνδεσης"/>
          <p:cNvCxnSpPr/>
          <p:nvPr/>
        </p:nvCxnSpPr>
        <p:spPr>
          <a:xfrm flipH="1">
            <a:off x="3140224" y="1628800"/>
            <a:ext cx="2727920" cy="58444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City</a:t>
            </a:r>
            <a:endParaRPr lang="el-GR" dirty="0"/>
          </a:p>
        </p:txBody>
      </p:sp>
      <p:pic>
        <p:nvPicPr>
          <p:cNvPr id="3074" name="Picture 2" descr="Αποτέλεσμα εικόνας για γρεβενα εικον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2953">
            <a:off x="354127" y="1440222"/>
            <a:ext cx="4221882" cy="263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GREVENA-ROL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456384" cy="230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11882625_10153528015884631_3113840222009212569_o.jpg"/>
          <p:cNvPicPr>
            <a:picLocks noChangeAspect="1"/>
          </p:cNvPicPr>
          <p:nvPr/>
        </p:nvPicPr>
        <p:blipFill>
          <a:blip r:embed="rId4" cstate="print"/>
          <a:srcRect t="3801"/>
          <a:stretch>
            <a:fillRect/>
          </a:stretch>
        </p:blipFill>
        <p:spPr>
          <a:xfrm>
            <a:off x="2699792" y="4077072"/>
            <a:ext cx="3456384" cy="260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91101_133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7165"/>
            <a:ext cx="8496944" cy="6107179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971600" y="274638"/>
            <a:ext cx="2952328" cy="11381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" dirty="0" smtClean="0"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  <a:t>Our School</a:t>
            </a:r>
            <a:r>
              <a:rPr kumimoji="0" lang="el-GR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  <a:t/>
            </a:r>
            <a:br>
              <a:rPr kumimoji="0" lang="el-GR" sz="20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Calibri"/>
                <a:ea typeface="+mj-ea"/>
                <a:cs typeface="+mj-cs"/>
              </a:rPr>
            </a:br>
            <a:endParaRPr kumimoji="0" lang="el-G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- Εικόνα" descr="Untitled_09102019_131716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618829" cy="5380798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191101_133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21966"/>
            <a:ext cx="4392488" cy="650739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91101_133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943" y="404664"/>
            <a:ext cx="8768545" cy="612428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91101_133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11345"/>
            <a:ext cx="4536504" cy="653910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91101_133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11" y="404664"/>
            <a:ext cx="8806677" cy="602707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91101_133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1903"/>
            <a:ext cx="4536504" cy="6578616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91101_134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56684"/>
            <a:ext cx="4608512" cy="6544632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Pindos</a:t>
            </a:r>
            <a:r>
              <a:rPr lang="en-US" dirty="0" smtClean="0"/>
              <a:t> National Wilderness</a:t>
            </a:r>
            <a:endParaRPr lang="el-GR" dirty="0"/>
          </a:p>
        </p:txBody>
      </p:sp>
      <p:pic>
        <p:nvPicPr>
          <p:cNvPr id="4" name="3 - Εικόνα" descr="3c59dc048e8850243be8079a5c74d079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8526">
            <a:off x="347771" y="1181767"/>
            <a:ext cx="3551674" cy="236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3-valia_calda_dimad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283968" cy="284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arkoydorema_valia_cal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1674">
            <a:off x="5724128" y="4365104"/>
            <a:ext cx="2438400" cy="1624584"/>
          </a:xfrm>
          <a:prstGeom prst="rect">
            <a:avLst/>
          </a:prstGeom>
        </p:spPr>
      </p:pic>
      <p:pic>
        <p:nvPicPr>
          <p:cNvPr id="7" name="6 - Εικόνα" descr="77100233e4ae25090de693460e6c1a9e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573016"/>
            <a:ext cx="3573016" cy="2675792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en-US" dirty="0" err="1" smtClean="0"/>
              <a:t>useums</a:t>
            </a:r>
            <a:endParaRPr lang="el-GR" dirty="0"/>
          </a:p>
        </p:txBody>
      </p:sp>
      <p:pic>
        <p:nvPicPr>
          <p:cNvPr id="4" name="3 - Εικόνα" descr="20091109_1931644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66925">
            <a:off x="314923" y="1640535"/>
            <a:ext cx="4856035" cy="303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mouseio-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77072"/>
            <a:ext cx="3888432" cy="260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manitaria-1-1021x576-1021x5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484784"/>
            <a:ext cx="3923928" cy="2221381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91101_133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766" y="404664"/>
            <a:ext cx="8821722" cy="6023582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91101_133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608" y="404664"/>
            <a:ext cx="8878784" cy="6048672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ntitled_09102019_131716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9371"/>
            <a:ext cx="8424936" cy="5950111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91101_133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1" y="404664"/>
            <a:ext cx="8771617" cy="6057898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Vasilitsa</a:t>
            </a:r>
            <a:r>
              <a:rPr lang="en-US" dirty="0" smtClean="0"/>
              <a:t> ski resort</a:t>
            </a:r>
            <a:endParaRPr lang="el-GR" dirty="0"/>
          </a:p>
        </p:txBody>
      </p:sp>
      <p:pic>
        <p:nvPicPr>
          <p:cNvPr id="4" name="3 - Εικόνα" descr="grev-basilitsa-e1478795851605-1021x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591464" cy="3744416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98080" cy="1143000"/>
          </a:xfrm>
        </p:spPr>
        <p:txBody>
          <a:bodyPr/>
          <a:lstStyle/>
          <a:p>
            <a:r>
              <a:rPr lang="en-US" dirty="0" smtClean="0"/>
              <a:t>Stone bridges</a:t>
            </a:r>
            <a:endParaRPr lang="el-GR" dirty="0"/>
          </a:p>
        </p:txBody>
      </p:sp>
      <p:pic>
        <p:nvPicPr>
          <p:cNvPr id="5" name="4 - Εικόνα" descr="grevena-dotsiko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05064"/>
            <a:ext cx="4128120" cy="2322068"/>
          </a:xfrm>
          <a:prstGeom prst="rect">
            <a:avLst/>
          </a:prstGeom>
        </p:spPr>
      </p:pic>
      <p:pic>
        <p:nvPicPr>
          <p:cNvPr id="6" name="5 - Εικόνα" descr="GREVENA-WEB-1-583b0-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88640"/>
            <a:ext cx="4800533" cy="36004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91101_134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146" y="404664"/>
            <a:ext cx="8783038" cy="612068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Αποτέλεσμα εικόνας για nice to meet you free clipart"/>
          <p:cNvSpPr>
            <a:spLocks noChangeAspect="1" noChangeArrowheads="1"/>
          </p:cNvSpPr>
          <p:nvPr/>
        </p:nvSpPr>
        <p:spPr bwMode="auto">
          <a:xfrm>
            <a:off x="155575" y="-960438"/>
            <a:ext cx="304800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2 - Εικόνα" descr="PinClipart.com_friendly-person-clipart_8297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548680"/>
            <a:ext cx="4320480" cy="2835315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1331640" y="3429000"/>
            <a:ext cx="6375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Nice to meet you!!!</a:t>
            </a:r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Untitled_09102019_131716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8517"/>
            <a:ext cx="8820472" cy="6229458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Untitled_09102019_131716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7661"/>
            <a:ext cx="8712968" cy="6153534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Untitled_09102019_131716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713" y="476671"/>
            <a:ext cx="8500767" cy="6003667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Untitled_09102019_131716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8517"/>
            <a:ext cx="8496944" cy="6000966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Untitled_09102019_131716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54" y="404663"/>
            <a:ext cx="8602726" cy="607567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1828</TotalTime>
  <Words>79</Words>
  <Application>Microsoft Office PowerPoint</Application>
  <PresentationFormat>Προβολή στην οθόνη (4:3)</PresentationFormat>
  <Paragraphs>23</Paragraphs>
  <Slides>44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Ηλιοστάσιο</vt:lpstr>
      <vt:lpstr>3rd Primary School of Grevena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Visits to Environmental Education Centres </vt:lpstr>
      <vt:lpstr>Theatrical and musical events</vt:lpstr>
      <vt:lpstr>E-twinning Projects</vt:lpstr>
      <vt:lpstr>Teachers4Europe Projects</vt:lpstr>
      <vt:lpstr>Educational robotics programs and participation in national competitions</vt:lpstr>
      <vt:lpstr>Sports events</vt:lpstr>
      <vt:lpstr>Sports and cultural events</vt:lpstr>
      <vt:lpstr>Environmental programs and social awareness</vt:lpstr>
      <vt:lpstr>Participation in workshops and festivals</vt:lpstr>
      <vt:lpstr>Διαφάνεια 27</vt:lpstr>
      <vt:lpstr>Our City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Pindos National Wilderness</vt:lpstr>
      <vt:lpstr>Μuseums</vt:lpstr>
      <vt:lpstr>Διαφάνεια 38</vt:lpstr>
      <vt:lpstr>Διαφάνεια 39</vt:lpstr>
      <vt:lpstr>Διαφάνεια 40</vt:lpstr>
      <vt:lpstr>Vasilitsa ski resort</vt:lpstr>
      <vt:lpstr>Stone bridges</vt:lpstr>
      <vt:lpstr>Διαφάνεια 43</vt:lpstr>
      <vt:lpstr>Διαφάνεια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Natassa</dc:creator>
  <cp:lastModifiedBy>Θεοδούλα</cp:lastModifiedBy>
  <cp:revision>133</cp:revision>
  <dcterms:created xsi:type="dcterms:W3CDTF">2017-04-14T13:59:38Z</dcterms:created>
  <dcterms:modified xsi:type="dcterms:W3CDTF">2019-11-03T22:30:17Z</dcterms:modified>
  <dc:language>fi-FI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