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E493C7-9E37-4169-86F6-B65B76F2A546}" v="1" dt="2018-02-01T07:16:44.572"/>
    <p1510:client id="{79D03259-6385-4918-820A-EEFCD8E5A691}" v="154" dt="2018-02-01T07:28:20.176"/>
    <p1510:client id="{1D7F9407-079F-4022-A635-9E0419AE1018}" v="173" dt="2018-02-01T07:39:16.018"/>
    <p1510:client id="{DD9BEFD6-8A37-44D2-9C2F-9BBE2B320BCA}" v="35" dt="2018-02-01T07:55:30.683"/>
    <p1510:client id="{D49DAEAD-BC19-4DE1-A721-225C64FBD090}" v="69" dt="2018-02-01T07:54:26.2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41"/>
    <p:restoredTop sz="93089"/>
  </p:normalViewPr>
  <p:slideViewPr>
    <p:cSldViewPr snapToGrid="0">
      <p:cViewPr>
        <p:scale>
          <a:sx n="1" d="2"/>
          <a:sy n="1" d="2"/>
        </p:scale>
        <p:origin x="3320" y="1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1" Type="http://schemas.microsoft.com/office/2015/10/relationships/revisionInfo" Target="revisionInfo.xml"/><Relationship Id="rId10" Type="http://schemas.microsoft.com/office/2016/11/relationships/changesInfo" Target="changesInfos/changesInfo1.xml"/><Relationship Id="rId1" Type="http://schemas.openxmlformats.org/officeDocument/2006/relationships/slideMaster" Target="slideMasters/slideMaster1.xml"/><Relationship Id="rId2"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derik Hartz-Dalby" userId="10033FFF9179040B@LIVE.COM" providerId="AD" clId="Web-{DD9BEFD6-8A37-44D2-9C2F-9BBE2B320BCA}"/>
    <pc:docChg chg="modSld">
      <pc:chgData name="Frederik Hartz-Dalby" userId="10033FFF9179040B@LIVE.COM" providerId="AD" clId="Web-{DD9BEFD6-8A37-44D2-9C2F-9BBE2B320BCA}" dt="2018-02-01T07:55:40.043" v="107"/>
      <pc:docMkLst>
        <pc:docMk/>
      </pc:docMkLst>
      <pc:sldChg chg="modSp">
        <pc:chgData name="Frederik Hartz-Dalby" userId="10033FFF9179040B@LIVE.COM" providerId="AD" clId="Web-{DD9BEFD6-8A37-44D2-9C2F-9BBE2B320BCA}" dt="2018-02-01T07:42:36.368" v="86"/>
        <pc:sldMkLst>
          <pc:docMk/>
          <pc:sldMk cId="401567019" sldId="256"/>
        </pc:sldMkLst>
        <pc:spChg chg="mod">
          <ac:chgData name="Frederik Hartz-Dalby" userId="10033FFF9179040B@LIVE.COM" providerId="AD" clId="Web-{DD9BEFD6-8A37-44D2-9C2F-9BBE2B320BCA}" dt="2018-02-01T07:42:36.368" v="86"/>
          <ac:spMkLst>
            <pc:docMk/>
            <pc:sldMk cId="401567019" sldId="256"/>
            <ac:spMk id="3" creationId="{00000000-0000-0000-0000-000000000000}"/>
          </ac:spMkLst>
        </pc:spChg>
      </pc:sldChg>
      <pc:sldChg chg="modSp">
        <pc:chgData name="Frederik Hartz-Dalby" userId="10033FFF9179040B@LIVE.COM" providerId="AD" clId="Web-{DD9BEFD6-8A37-44D2-9C2F-9BBE2B320BCA}" dt="2018-02-01T07:22:27.453" v="30"/>
        <pc:sldMkLst>
          <pc:docMk/>
          <pc:sldMk cId="28461537" sldId="257"/>
        </pc:sldMkLst>
        <pc:spChg chg="mod">
          <ac:chgData name="Frederik Hartz-Dalby" userId="10033FFF9179040B@LIVE.COM" providerId="AD" clId="Web-{DD9BEFD6-8A37-44D2-9C2F-9BBE2B320BCA}" dt="2018-02-01T07:22:27.453" v="30"/>
          <ac:spMkLst>
            <pc:docMk/>
            <pc:sldMk cId="28461537" sldId="257"/>
            <ac:spMk id="2" creationId="{979F150D-A192-434E-B09C-F03C29BB6EE9}"/>
          </ac:spMkLst>
        </pc:spChg>
        <pc:spChg chg="mod">
          <ac:chgData name="Frederik Hartz-Dalby" userId="10033FFF9179040B@LIVE.COM" providerId="AD" clId="Web-{DD9BEFD6-8A37-44D2-9C2F-9BBE2B320BCA}" dt="2018-02-01T07:21:45.717" v="22"/>
          <ac:spMkLst>
            <pc:docMk/>
            <pc:sldMk cId="28461537" sldId="257"/>
            <ac:spMk id="3" creationId="{7A0E5990-DA6C-4842-91A7-771C3EF516CF}"/>
          </ac:spMkLst>
        </pc:spChg>
        <pc:spChg chg="mod">
          <ac:chgData name="Frederik Hartz-Dalby" userId="10033FFF9179040B@LIVE.COM" providerId="AD" clId="Web-{DD9BEFD6-8A37-44D2-9C2F-9BBE2B320BCA}" dt="2018-02-01T07:21:38.280" v="19"/>
          <ac:spMkLst>
            <pc:docMk/>
            <pc:sldMk cId="28461537" sldId="257"/>
            <ac:spMk id="4" creationId="{78D889A3-199E-4CE8-8C00-937A26AB9BD9}"/>
          </ac:spMkLst>
        </pc:spChg>
      </pc:sldChg>
      <pc:sldChg chg="modSp">
        <pc:chgData name="Frederik Hartz-Dalby" userId="10033FFF9179040B@LIVE.COM" providerId="AD" clId="Web-{DD9BEFD6-8A37-44D2-9C2F-9BBE2B320BCA}" dt="2018-02-01T07:35:43.130" v="79"/>
        <pc:sldMkLst>
          <pc:docMk/>
          <pc:sldMk cId="3904872112" sldId="258"/>
        </pc:sldMkLst>
        <pc:spChg chg="mod">
          <ac:chgData name="Frederik Hartz-Dalby" userId="10033FFF9179040B@LIVE.COM" providerId="AD" clId="Web-{DD9BEFD6-8A37-44D2-9C2F-9BBE2B320BCA}" dt="2018-02-01T07:30:02.173" v="60"/>
          <ac:spMkLst>
            <pc:docMk/>
            <pc:sldMk cId="3904872112" sldId="258"/>
            <ac:spMk id="2" creationId="{A29B2BA0-3E25-4596-B948-9D04957F5DE2}"/>
          </ac:spMkLst>
        </pc:spChg>
        <pc:spChg chg="mod">
          <ac:chgData name="Frederik Hartz-Dalby" userId="10033FFF9179040B@LIVE.COM" providerId="AD" clId="Web-{DD9BEFD6-8A37-44D2-9C2F-9BBE2B320BCA}" dt="2018-02-01T07:26:27.259" v="31"/>
          <ac:spMkLst>
            <pc:docMk/>
            <pc:sldMk cId="3904872112" sldId="258"/>
            <ac:spMk id="3" creationId="{830D5571-FE1E-4C63-BFB7-9D4A7876E2E0}"/>
          </ac:spMkLst>
        </pc:spChg>
        <pc:spChg chg="mod">
          <ac:chgData name="Frederik Hartz-Dalby" userId="10033FFF9179040B@LIVE.COM" providerId="AD" clId="Web-{DD9BEFD6-8A37-44D2-9C2F-9BBE2B320BCA}" dt="2018-02-01T07:35:09.379" v="76"/>
          <ac:spMkLst>
            <pc:docMk/>
            <pc:sldMk cId="3904872112" sldId="258"/>
            <ac:spMk id="4" creationId="{159032F7-E9A6-428A-AACE-69CC326494C6}"/>
          </ac:spMkLst>
        </pc:spChg>
        <pc:picChg chg="mod">
          <ac:chgData name="Frederik Hartz-Dalby" userId="10033FFF9179040B@LIVE.COM" providerId="AD" clId="Web-{DD9BEFD6-8A37-44D2-9C2F-9BBE2B320BCA}" dt="2018-02-01T07:35:43.130" v="79"/>
          <ac:picMkLst>
            <pc:docMk/>
            <pc:sldMk cId="3904872112" sldId="258"/>
            <ac:picMk id="5" creationId="{61670F77-E637-4165-BD61-B81ABF3BEDAB}"/>
          </ac:picMkLst>
        </pc:picChg>
      </pc:sldChg>
      <pc:sldChg chg="modSp">
        <pc:chgData name="Frederik Hartz-Dalby" userId="10033FFF9179040B@LIVE.COM" providerId="AD" clId="Web-{DD9BEFD6-8A37-44D2-9C2F-9BBE2B320BCA}" dt="2018-02-01T07:55:40.043" v="107"/>
        <pc:sldMkLst>
          <pc:docMk/>
          <pc:sldMk cId="1638257548" sldId="259"/>
        </pc:sldMkLst>
        <pc:spChg chg="mod">
          <ac:chgData name="Frederik Hartz-Dalby" userId="10033FFF9179040B@LIVE.COM" providerId="AD" clId="Web-{DD9BEFD6-8A37-44D2-9C2F-9BBE2B320BCA}" dt="2018-02-01T07:55:14.229" v="95"/>
          <ac:spMkLst>
            <pc:docMk/>
            <pc:sldMk cId="1638257548" sldId="259"/>
            <ac:spMk id="2" creationId="{F37132EA-5CD6-4A51-A42F-F9607C54758C}"/>
          </ac:spMkLst>
        </pc:spChg>
        <pc:spChg chg="mod">
          <ac:chgData name="Frederik Hartz-Dalby" userId="10033FFF9179040B@LIVE.COM" providerId="AD" clId="Web-{DD9BEFD6-8A37-44D2-9C2F-9BBE2B320BCA}" dt="2018-02-01T07:55:40.043" v="107"/>
          <ac:spMkLst>
            <pc:docMk/>
            <pc:sldMk cId="1638257548" sldId="259"/>
            <ac:spMk id="3" creationId="{26EB599B-177E-40BE-81B0-47FBBEECC789}"/>
          </ac:spMkLst>
        </pc:spChg>
      </pc:sldChg>
    </pc:docChg>
  </pc:docChgLst>
  <pc:docChgLst>
    <pc:chgData name="Marta Louise Kaljulaid Skov Jensen" userId="10037FFE9173C95A@LIVE.COM" providerId="AD" clId="Web-{EE6006A0-EBA1-484D-9355-7BC8300C5323}"/>
    <pc:docChg chg="modSld">
      <pc:chgData name="Marta Louise Kaljulaid Skov Jensen" userId="10037FFE9173C95A@LIVE.COM" providerId="AD" clId="Web-{EE6006A0-EBA1-484D-9355-7BC8300C5323}" dt="2018-02-01T09:08:34.031" v="151"/>
      <pc:docMkLst>
        <pc:docMk/>
      </pc:docMkLst>
      <pc:sldChg chg="modSp">
        <pc:chgData name="Marta Louise Kaljulaid Skov Jensen" userId="10037FFE9173C95A@LIVE.COM" providerId="AD" clId="Web-{EE6006A0-EBA1-484D-9355-7BC8300C5323}" dt="2018-02-01T09:01:10.693" v="26"/>
        <pc:sldMkLst>
          <pc:docMk/>
          <pc:sldMk cId="28461537" sldId="257"/>
        </pc:sldMkLst>
        <pc:spChg chg="mod">
          <ac:chgData name="Marta Louise Kaljulaid Skov Jensen" userId="10037FFE9173C95A@LIVE.COM" providerId="AD" clId="Web-{EE6006A0-EBA1-484D-9355-7BC8300C5323}" dt="2018-02-01T09:01:10.693" v="26"/>
          <ac:spMkLst>
            <pc:docMk/>
            <pc:sldMk cId="28461537" sldId="257"/>
            <ac:spMk id="3" creationId="{7A0E5990-DA6C-4842-91A7-771C3EF516CF}"/>
          </ac:spMkLst>
        </pc:spChg>
      </pc:sldChg>
      <pc:sldChg chg="modSp">
        <pc:chgData name="Marta Louise Kaljulaid Skov Jensen" userId="10037FFE9173C95A@LIVE.COM" providerId="AD" clId="Web-{EE6006A0-EBA1-484D-9355-7BC8300C5323}" dt="2018-02-01T09:04:02.641" v="34"/>
        <pc:sldMkLst>
          <pc:docMk/>
          <pc:sldMk cId="3904872112" sldId="258"/>
        </pc:sldMkLst>
        <pc:spChg chg="mod">
          <ac:chgData name="Marta Louise Kaljulaid Skov Jensen" userId="10037FFE9173C95A@LIVE.COM" providerId="AD" clId="Web-{EE6006A0-EBA1-484D-9355-7BC8300C5323}" dt="2018-02-01T09:04:02.641" v="34"/>
          <ac:spMkLst>
            <pc:docMk/>
            <pc:sldMk cId="3904872112" sldId="258"/>
            <ac:spMk id="4" creationId="{159032F7-E9A6-428A-AACE-69CC326494C6}"/>
          </ac:spMkLst>
        </pc:spChg>
      </pc:sldChg>
      <pc:sldChg chg="modSp">
        <pc:chgData name="Marta Louise Kaljulaid Skov Jensen" userId="10037FFE9173C95A@LIVE.COM" providerId="AD" clId="Web-{EE6006A0-EBA1-484D-9355-7BC8300C5323}" dt="2018-02-01T09:08:34.016" v="150"/>
        <pc:sldMkLst>
          <pc:docMk/>
          <pc:sldMk cId="1638257548" sldId="259"/>
        </pc:sldMkLst>
        <pc:spChg chg="mod">
          <ac:chgData name="Marta Louise Kaljulaid Skov Jensen" userId="10037FFE9173C95A@LIVE.COM" providerId="AD" clId="Web-{EE6006A0-EBA1-484D-9355-7BC8300C5323}" dt="2018-02-01T09:08:34.016" v="150"/>
          <ac:spMkLst>
            <pc:docMk/>
            <pc:sldMk cId="1638257548" sldId="259"/>
            <ac:spMk id="3" creationId="{26EB599B-177E-40BE-81B0-47FBBEECC789}"/>
          </ac:spMkLst>
        </pc:spChg>
      </pc:sldChg>
    </pc:docChg>
  </pc:docChgLst>
  <pc:docChgLst>
    <pc:chgData name="Oliver Risager Christensen" userId="1003000091782FBC@LIVE.COM" providerId="AD" clId="Web-{13E14884-7D26-4C6C-A10F-54D0E50AA31D}"/>
    <pc:docChg chg="modSld">
      <pc:chgData name="Oliver Risager Christensen" userId="1003000091782FBC@LIVE.COM" providerId="AD" clId="Web-{13E14884-7D26-4C6C-A10F-54D0E50AA31D}" dt="2018-02-01T07:27:52.371" v="8"/>
      <pc:docMkLst>
        <pc:docMk/>
      </pc:docMkLst>
      <pc:sldChg chg="modSp">
        <pc:chgData name="Oliver Risager Christensen" userId="1003000091782FBC@LIVE.COM" providerId="AD" clId="Web-{13E14884-7D26-4C6C-A10F-54D0E50AA31D}" dt="2018-02-01T07:27:52.371" v="8"/>
        <pc:sldMkLst>
          <pc:docMk/>
          <pc:sldMk cId="28461537" sldId="257"/>
        </pc:sldMkLst>
        <pc:spChg chg="mod">
          <ac:chgData name="Oliver Risager Christensen" userId="1003000091782FBC@LIVE.COM" providerId="AD" clId="Web-{13E14884-7D26-4C6C-A10F-54D0E50AA31D}" dt="2018-02-01T07:23:30.279" v="1"/>
          <ac:spMkLst>
            <pc:docMk/>
            <pc:sldMk cId="28461537" sldId="257"/>
            <ac:spMk id="3" creationId="{7A0E5990-DA6C-4842-91A7-771C3EF516CF}"/>
          </ac:spMkLst>
        </pc:spChg>
        <pc:picChg chg="mod">
          <ac:chgData name="Oliver Risager Christensen" userId="1003000091782FBC@LIVE.COM" providerId="AD" clId="Web-{13E14884-7D26-4C6C-A10F-54D0E50AA31D}" dt="2018-02-01T07:27:52.371" v="8"/>
          <ac:picMkLst>
            <pc:docMk/>
            <pc:sldMk cId="28461537" sldId="257"/>
            <ac:picMk id="6" creationId="{9B7CD74B-0FD3-44C7-B128-12EF55F2757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2/1/18</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2/1/18</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2/1/18</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2/1/18</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2/1/18</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‹nr.›</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The ENGLISH oral exam</a:t>
            </a:r>
          </a:p>
        </p:txBody>
      </p:sp>
      <p:sp>
        <p:nvSpPr>
          <p:cNvPr id="3" name="Subtitle 2"/>
          <p:cNvSpPr>
            <a:spLocks noGrp="1"/>
          </p:cNvSpPr>
          <p:nvPr>
            <p:ph type="subTitle" idx="1"/>
          </p:nvPr>
        </p:nvSpPr>
        <p:spPr/>
        <p:txBody>
          <a:bodyPr/>
          <a:lstStyle/>
          <a:p>
            <a:r>
              <a:rPr lang="en-US"/>
              <a:t>MADE BY: ADIS, OLIVER, LUCAS, FREDERIK and MARTA LOUISE</a:t>
            </a:r>
          </a:p>
          <a:p>
            <a:endParaRPr lang="en-US"/>
          </a:p>
        </p:txBody>
      </p:sp>
    </p:spTree>
    <p:extLst>
      <p:ext uri="{BB962C8B-B14F-4D97-AF65-F5344CB8AC3E}">
        <p14:creationId xmlns:p14="http://schemas.microsoft.com/office/powerpoint/2010/main" val="40156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79F150D-A192-434E-B09C-F03C29BB6EE9}"/>
              </a:ext>
            </a:extLst>
          </p:cNvPr>
          <p:cNvSpPr>
            <a:spLocks noGrp="1"/>
          </p:cNvSpPr>
          <p:nvPr>
            <p:ph type="title"/>
          </p:nvPr>
        </p:nvSpPr>
        <p:spPr>
          <a:xfrm>
            <a:off x="581247" y="857250"/>
            <a:ext cx="11029950" cy="551633"/>
          </a:xfrm>
        </p:spPr>
        <p:txBody>
          <a:bodyPr/>
          <a:lstStyle/>
          <a:p>
            <a:pPr algn="ctr"/>
            <a:r>
              <a:rPr lang="da-DK"/>
              <a:t>The First stage in the oral </a:t>
            </a:r>
            <a:r>
              <a:rPr lang="da-DK" err="1"/>
              <a:t>english</a:t>
            </a:r>
            <a:r>
              <a:rPr lang="da-DK"/>
              <a:t> </a:t>
            </a:r>
            <a:r>
              <a:rPr lang="da-DK" err="1"/>
              <a:t>exam</a:t>
            </a:r>
            <a:endParaRPr lang="da-DK"/>
          </a:p>
        </p:txBody>
      </p:sp>
      <p:sp>
        <p:nvSpPr>
          <p:cNvPr id="3" name="Pladsholder til indhold 2">
            <a:extLst>
              <a:ext uri="{FF2B5EF4-FFF2-40B4-BE49-F238E27FC236}">
                <a16:creationId xmlns="" xmlns:a16="http://schemas.microsoft.com/office/drawing/2014/main" id="{7A0E5990-DA6C-4842-91A7-771C3EF516CF}"/>
              </a:ext>
            </a:extLst>
          </p:cNvPr>
          <p:cNvSpPr>
            <a:spLocks noGrp="1"/>
          </p:cNvSpPr>
          <p:nvPr>
            <p:ph sz="half" idx="1"/>
          </p:nvPr>
        </p:nvSpPr>
        <p:spPr>
          <a:xfrm>
            <a:off x="361950" y="2162175"/>
            <a:ext cx="6379663" cy="4160838"/>
          </a:xfrm>
        </p:spPr>
        <p:txBody>
          <a:bodyPr>
            <a:normAutofit fontScale="85000" lnSpcReduction="10000"/>
          </a:bodyPr>
          <a:lstStyle/>
          <a:p>
            <a:pPr marL="0" indent="0">
              <a:buNone/>
            </a:pPr>
            <a:r>
              <a:rPr lang="da-DK" sz="2800" b="1"/>
              <a:t>STAGE 1: </a:t>
            </a:r>
          </a:p>
          <a:p>
            <a:pPr marL="0" indent="0">
              <a:buNone/>
            </a:pPr>
            <a:r>
              <a:rPr lang="en-GB" sz="2800"/>
              <a:t>The first stage is about presenting a subject you picked by yourself. It should last about 5 minutes. The subject you have picked, is something you have learned throughout your school year. In the exam you have an outline and you're supposed to talk about the subject with only keywords from the disposition. In the outline you have got to write your full name, class, your classes subject and your own subject. </a:t>
            </a:r>
            <a:endParaRPr lang="da-DK" sz="2800"/>
          </a:p>
          <a:p>
            <a:pPr marL="305435" indent="-305435">
              <a:buNone/>
            </a:pPr>
            <a:r>
              <a:rPr lang="en-US">
                <a:solidFill>
                  <a:schemeClr val="tx1"/>
                </a:solidFill>
                <a:latin typeface="+mn-ea"/>
                <a:cs typeface="+mn-ea"/>
              </a:rPr>
              <a:t/>
            </a:r>
            <a:br>
              <a:rPr lang="en-US">
                <a:solidFill>
                  <a:schemeClr val="tx1"/>
                </a:solidFill>
                <a:latin typeface="+mn-ea"/>
                <a:cs typeface="+mn-ea"/>
              </a:rPr>
            </a:br>
            <a:endParaRPr lang="en-US">
              <a:solidFill>
                <a:schemeClr val="tx1"/>
              </a:solidFill>
            </a:endParaRPr>
          </a:p>
          <a:p>
            <a:pPr marL="0" indent="0">
              <a:buNone/>
            </a:pPr>
            <a:endParaRPr lang="da-DK"/>
          </a:p>
        </p:txBody>
      </p:sp>
      <p:sp>
        <p:nvSpPr>
          <p:cNvPr id="4" name="Pladsholder til indhold 3">
            <a:extLst>
              <a:ext uri="{FF2B5EF4-FFF2-40B4-BE49-F238E27FC236}">
                <a16:creationId xmlns="" xmlns:a16="http://schemas.microsoft.com/office/drawing/2014/main" id="{78D889A3-199E-4CE8-8C00-937A26AB9BD9}"/>
              </a:ext>
            </a:extLst>
          </p:cNvPr>
          <p:cNvSpPr>
            <a:spLocks noGrp="1"/>
          </p:cNvSpPr>
          <p:nvPr>
            <p:ph sz="half" idx="2"/>
          </p:nvPr>
        </p:nvSpPr>
        <p:spPr/>
        <p:txBody>
          <a:bodyPr>
            <a:normAutofit fontScale="85000" lnSpcReduction="10000"/>
          </a:bodyPr>
          <a:lstStyle/>
          <a:p>
            <a:pPr marL="305435" indent="-305435"/>
            <a:endParaRPr lang="en-GB"/>
          </a:p>
          <a:p>
            <a:pPr marL="305435" indent="-305435"/>
            <a:endParaRPr lang="da-DK"/>
          </a:p>
        </p:txBody>
      </p:sp>
      <p:pic>
        <p:nvPicPr>
          <p:cNvPr id="5" name="Billede 6" descr="Et billede, der indeholder person, indendørs, mand, grøn&#10;&#10;Beskrivelse, der er oprettet med meget høj tiltro">
            <a:extLst>
              <a:ext uri="{FF2B5EF4-FFF2-40B4-BE49-F238E27FC236}">
                <a16:creationId xmlns="" xmlns:a16="http://schemas.microsoft.com/office/drawing/2014/main" id="{F89EE6CB-E5C3-4C3B-88A0-E933E8B955DC}"/>
              </a:ext>
            </a:extLst>
          </p:cNvPr>
          <p:cNvPicPr>
            <a:picLocks noChangeAspect="1"/>
          </p:cNvPicPr>
          <p:nvPr/>
        </p:nvPicPr>
        <p:blipFill>
          <a:blip r:embed="rId2"/>
          <a:stretch>
            <a:fillRect/>
          </a:stretch>
        </p:blipFill>
        <p:spPr>
          <a:xfrm>
            <a:off x="6921662" y="2465229"/>
            <a:ext cx="4679950" cy="3163860"/>
          </a:xfrm>
          <a:prstGeom prst="rect">
            <a:avLst/>
          </a:prstGeom>
        </p:spPr>
      </p:pic>
    </p:spTree>
    <p:extLst>
      <p:ext uri="{BB962C8B-B14F-4D97-AF65-F5344CB8AC3E}">
        <p14:creationId xmlns:p14="http://schemas.microsoft.com/office/powerpoint/2010/main" val="28461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29B2BA0-3E25-4596-B948-9D04957F5DE2}"/>
              </a:ext>
            </a:extLst>
          </p:cNvPr>
          <p:cNvSpPr>
            <a:spLocks noGrp="1"/>
          </p:cNvSpPr>
          <p:nvPr>
            <p:ph type="title"/>
          </p:nvPr>
        </p:nvSpPr>
        <p:spPr>
          <a:xfrm>
            <a:off x="542925" y="847725"/>
            <a:ext cx="11029950" cy="620442"/>
          </a:xfrm>
        </p:spPr>
        <p:txBody>
          <a:bodyPr/>
          <a:lstStyle/>
          <a:p>
            <a:pPr algn="ctr"/>
            <a:r>
              <a:rPr lang="da-DK"/>
              <a:t>THE Second STAGE IN THE ORAL ENGLISH EXAM</a:t>
            </a:r>
            <a:endParaRPr lang="da-DK">
              <a:solidFill>
                <a:schemeClr val="tx1"/>
              </a:solidFill>
            </a:endParaRPr>
          </a:p>
        </p:txBody>
      </p:sp>
      <p:pic>
        <p:nvPicPr>
          <p:cNvPr id="5" name="Billede 5">
            <a:extLst>
              <a:ext uri="{FF2B5EF4-FFF2-40B4-BE49-F238E27FC236}">
                <a16:creationId xmlns="" xmlns:a16="http://schemas.microsoft.com/office/drawing/2014/main" id="{61670F77-E637-4165-BD61-B81ABF3BEDAB}"/>
              </a:ext>
            </a:extLst>
          </p:cNvPr>
          <p:cNvPicPr>
            <a:picLocks noGrp="1" noChangeAspect="1"/>
          </p:cNvPicPr>
          <p:nvPr>
            <p:ph sz="half" idx="1"/>
          </p:nvPr>
        </p:nvPicPr>
        <p:blipFill>
          <a:blip r:embed="rId2"/>
          <a:stretch>
            <a:fillRect/>
          </a:stretch>
        </p:blipFill>
        <p:spPr>
          <a:xfrm>
            <a:off x="365776" y="2646197"/>
            <a:ext cx="5315887" cy="3456153"/>
          </a:xfrm>
          <a:prstGeom prst="rect">
            <a:avLst/>
          </a:prstGeom>
        </p:spPr>
      </p:pic>
      <p:sp>
        <p:nvSpPr>
          <p:cNvPr id="4" name="Pladsholder til indhold 3">
            <a:extLst>
              <a:ext uri="{FF2B5EF4-FFF2-40B4-BE49-F238E27FC236}">
                <a16:creationId xmlns="" xmlns:a16="http://schemas.microsoft.com/office/drawing/2014/main" id="{159032F7-E9A6-428A-AACE-69CC326494C6}"/>
              </a:ext>
            </a:extLst>
          </p:cNvPr>
          <p:cNvSpPr>
            <a:spLocks noGrp="1"/>
          </p:cNvSpPr>
          <p:nvPr>
            <p:ph sz="half" idx="2"/>
          </p:nvPr>
        </p:nvSpPr>
        <p:spPr>
          <a:xfrm>
            <a:off x="5943600" y="2142226"/>
            <a:ext cx="5996269" cy="4716462"/>
          </a:xfrm>
        </p:spPr>
        <p:txBody>
          <a:bodyPr vert="horz" lIns="91440" tIns="45720" rIns="91440" bIns="45720" rtlCol="0" anchor="ctr">
            <a:noAutofit/>
          </a:bodyPr>
          <a:lstStyle/>
          <a:p>
            <a:pPr marL="0" indent="0">
              <a:buNone/>
            </a:pPr>
            <a:r>
              <a:rPr lang="da-DK" sz="2400" b="1"/>
              <a:t>STAGE 2: </a:t>
            </a:r>
            <a:endParaRPr lang="da-DK" sz="2400"/>
          </a:p>
          <a:p>
            <a:pPr marL="0" indent="0">
              <a:buNone/>
            </a:pPr>
            <a:r>
              <a:rPr lang="da-DK" sz="2400"/>
              <a:t>T</a:t>
            </a:r>
            <a:r>
              <a:rPr lang="en-GB" sz="2400"/>
              <a:t>he pupil will pull out another theme, that he or she has worked with throughout the year. The pupil, teacher and the sensor will have a conversation about the picked subject. The Sensor can ask more in-depth questions. It's important that the pupils are well prepared, at this part of the test, and already have made considerations about the themes and the curriculum beforehand. Even though they won't be heard in the curriculum</a:t>
            </a:r>
            <a:r>
              <a:rPr lang="en-GB" sz="2800"/>
              <a:t>.</a:t>
            </a:r>
            <a:endParaRPr lang="da-DK" sz="2800"/>
          </a:p>
          <a:p>
            <a:pPr marL="305435" indent="-305435"/>
            <a:endParaRPr lang="da-DK"/>
          </a:p>
        </p:txBody>
      </p:sp>
    </p:spTree>
    <p:extLst>
      <p:ext uri="{BB962C8B-B14F-4D97-AF65-F5344CB8AC3E}">
        <p14:creationId xmlns:p14="http://schemas.microsoft.com/office/powerpoint/2010/main" val="3904872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37132EA-5CD6-4A51-A42F-F9607C54758C}"/>
              </a:ext>
            </a:extLst>
          </p:cNvPr>
          <p:cNvSpPr>
            <a:spLocks noGrp="1"/>
          </p:cNvSpPr>
          <p:nvPr>
            <p:ph type="title"/>
          </p:nvPr>
        </p:nvSpPr>
        <p:spPr>
          <a:xfrm>
            <a:off x="581192" y="809625"/>
            <a:ext cx="11029950" cy="646719"/>
          </a:xfrm>
        </p:spPr>
        <p:txBody>
          <a:bodyPr/>
          <a:lstStyle/>
          <a:p>
            <a:pPr algn="ctr"/>
            <a:r>
              <a:rPr lang="da-DK" err="1"/>
              <a:t>Examples</a:t>
            </a:r>
            <a:r>
              <a:rPr lang="da-DK"/>
              <a:t> of</a:t>
            </a:r>
            <a:r>
              <a:rPr lang="da-DK">
                <a:solidFill>
                  <a:srgbClr val="FFFFFF"/>
                </a:solidFill>
              </a:rPr>
              <a:t> </a:t>
            </a:r>
            <a:r>
              <a:rPr lang="da-DK" err="1">
                <a:solidFill>
                  <a:srgbClr val="FFFFFF"/>
                </a:solidFill>
              </a:rPr>
              <a:t>questions</a:t>
            </a:r>
            <a:r>
              <a:rPr lang="da-DK">
                <a:solidFill>
                  <a:srgbClr val="FFFFFF"/>
                </a:solidFill>
              </a:rPr>
              <a:t> in stage 2.</a:t>
            </a:r>
            <a:endParaRPr lang="da-DK"/>
          </a:p>
        </p:txBody>
      </p:sp>
      <p:sp>
        <p:nvSpPr>
          <p:cNvPr id="3" name="Pladsholder til indhold 2">
            <a:extLst>
              <a:ext uri="{FF2B5EF4-FFF2-40B4-BE49-F238E27FC236}">
                <a16:creationId xmlns="" xmlns:a16="http://schemas.microsoft.com/office/drawing/2014/main" id="{26EB599B-177E-40BE-81B0-47FBBEECC789}"/>
              </a:ext>
            </a:extLst>
          </p:cNvPr>
          <p:cNvSpPr>
            <a:spLocks noGrp="1"/>
          </p:cNvSpPr>
          <p:nvPr>
            <p:ph idx="1"/>
          </p:nvPr>
        </p:nvSpPr>
        <p:spPr>
          <a:xfrm>
            <a:off x="581192" y="2085975"/>
            <a:ext cx="11029615" cy="3678303"/>
          </a:xfrm>
        </p:spPr>
        <p:txBody>
          <a:bodyPr/>
          <a:lstStyle/>
          <a:p>
            <a:pPr marL="305435" indent="-305435"/>
            <a:endParaRPr lang="en-GB"/>
          </a:p>
          <a:p>
            <a:pPr marL="305435" indent="-305435"/>
            <a:r>
              <a:rPr lang="en-GB" sz="2800"/>
              <a:t>Do you think hash should be legalized? (Drugs and teenagers)</a:t>
            </a:r>
            <a:endParaRPr lang="da-DK" sz="2800"/>
          </a:p>
          <a:p>
            <a:pPr marL="305435" indent="-305435"/>
            <a:r>
              <a:rPr lang="en-GB" sz="2800"/>
              <a:t>What is a good teacher? (School and education)</a:t>
            </a:r>
            <a:endParaRPr lang="da-DK" sz="2800"/>
          </a:p>
          <a:p>
            <a:pPr marL="305435" indent="-305435"/>
            <a:r>
              <a:rPr lang="en-GB" sz="2800"/>
              <a:t>Who is to blame for the many mass shootings in USA? (Mass shootings)</a:t>
            </a:r>
            <a:endParaRPr lang="da-DK" sz="2800"/>
          </a:p>
          <a:p>
            <a:pPr marL="305435" indent="-305435"/>
            <a:r>
              <a:rPr lang="en-GB" sz="2800"/>
              <a:t>Racism will always exist, do you agree? (Racism)</a:t>
            </a:r>
          </a:p>
          <a:p>
            <a:pPr marL="228600" indent="-305435"/>
            <a:endParaRPr lang="da-DK"/>
          </a:p>
          <a:p>
            <a:pPr marL="305435" indent="-305435"/>
            <a:endParaRPr lang="da-DK"/>
          </a:p>
        </p:txBody>
      </p:sp>
    </p:spTree>
    <p:extLst>
      <p:ext uri="{BB962C8B-B14F-4D97-AF65-F5344CB8AC3E}">
        <p14:creationId xmlns:p14="http://schemas.microsoft.com/office/powerpoint/2010/main" val="163825754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otalTime>2</TotalTime>
  <Words>45</Words>
  <Application>Microsoft Macintosh PowerPoint</Application>
  <PresentationFormat>Widescreen</PresentationFormat>
  <Paragraphs>15</Paragraphs>
  <Slides>4</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4</vt:i4>
      </vt:variant>
    </vt:vector>
  </HeadingPairs>
  <TitlesOfParts>
    <vt:vector size="7" baseType="lpstr">
      <vt:lpstr>Gill Sans MT</vt:lpstr>
      <vt:lpstr>Wingdings 2</vt:lpstr>
      <vt:lpstr>Dividend</vt:lpstr>
      <vt:lpstr>The ENGLISH oral exam</vt:lpstr>
      <vt:lpstr>The First stage in the oral english exam</vt:lpstr>
      <vt:lpstr>THE Second STAGE IN THE ORAL ENGLISH EXAM</vt:lpstr>
      <vt:lpstr>Examples of questions in stage 2.</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ENGLISH oral exam</dc:title>
  <cp:lastModifiedBy>Anette Bloch Jensen</cp:lastModifiedBy>
  <cp:revision>1</cp:revision>
  <dcterms:modified xsi:type="dcterms:W3CDTF">2018-02-01T10:01:45Z</dcterms:modified>
</cp:coreProperties>
</file>