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671168-15B4-46D5-B5DC-E7B57B18F15A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5C4556-38BC-46A3-B388-07A1ECEB532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88096" y="2594954"/>
            <a:ext cx="10882216" cy="897394"/>
          </a:xfrm>
        </p:spPr>
        <p:txBody>
          <a:bodyPr/>
          <a:lstStyle/>
          <a:p>
            <a:r>
              <a:rPr lang="de-DE" dirty="0" smtClean="0"/>
              <a:t>CELLE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21146" y="3404212"/>
            <a:ext cx="1465244" cy="418641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foundation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5574535" y="1740665"/>
            <a:ext cx="418641" cy="2974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/>
          <p:cNvSpPr/>
          <p:nvPr/>
        </p:nvSpPr>
        <p:spPr>
          <a:xfrm>
            <a:off x="6577070" y="1663547"/>
            <a:ext cx="286438" cy="374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tern mit 5 Zacken 5"/>
          <p:cNvSpPr/>
          <p:nvPr/>
        </p:nvSpPr>
        <p:spPr>
          <a:xfrm>
            <a:off x="7105880" y="2060154"/>
            <a:ext cx="363556" cy="3855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Stern mit 5 Zacken 6"/>
          <p:cNvSpPr/>
          <p:nvPr/>
        </p:nvSpPr>
        <p:spPr>
          <a:xfrm>
            <a:off x="4946573" y="2082188"/>
            <a:ext cx="429658" cy="33050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Stern mit 5 Zacken 7"/>
          <p:cNvSpPr/>
          <p:nvPr/>
        </p:nvSpPr>
        <p:spPr>
          <a:xfrm>
            <a:off x="4671152" y="2732183"/>
            <a:ext cx="418641" cy="4296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Stern mit 5 Zacken 8"/>
          <p:cNvSpPr/>
          <p:nvPr/>
        </p:nvSpPr>
        <p:spPr>
          <a:xfrm>
            <a:off x="7381301" y="2776251"/>
            <a:ext cx="418641" cy="4296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tern mit 5 Zacken 9"/>
          <p:cNvSpPr/>
          <p:nvPr/>
        </p:nvSpPr>
        <p:spPr>
          <a:xfrm>
            <a:off x="4638101" y="3547433"/>
            <a:ext cx="341523" cy="27542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Stern mit 5 Zacken 10"/>
          <p:cNvSpPr/>
          <p:nvPr/>
        </p:nvSpPr>
        <p:spPr>
          <a:xfrm>
            <a:off x="4913523" y="3922005"/>
            <a:ext cx="418641" cy="37457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Stern mit 5 Zacken 11"/>
          <p:cNvSpPr/>
          <p:nvPr/>
        </p:nvSpPr>
        <p:spPr>
          <a:xfrm>
            <a:off x="5519451" y="4131325"/>
            <a:ext cx="440675" cy="2974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tern mit 5 Zacken 12"/>
          <p:cNvSpPr/>
          <p:nvPr/>
        </p:nvSpPr>
        <p:spPr>
          <a:xfrm>
            <a:off x="6224530" y="4153359"/>
            <a:ext cx="440675" cy="4076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Stern mit 5 Zacken 13"/>
          <p:cNvSpPr/>
          <p:nvPr/>
        </p:nvSpPr>
        <p:spPr>
          <a:xfrm>
            <a:off x="6786390" y="3922005"/>
            <a:ext cx="396608" cy="4296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Stern mit 5 Zacken 14"/>
          <p:cNvSpPr/>
          <p:nvPr/>
        </p:nvSpPr>
        <p:spPr>
          <a:xfrm>
            <a:off x="7171980" y="3470313"/>
            <a:ext cx="396607" cy="3635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618645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H="1">
            <a:off x="3838221" y="0"/>
            <a:ext cx="4086578" cy="1652530"/>
          </a:xfrm>
        </p:spPr>
        <p:txBody>
          <a:bodyPr>
            <a:normAutofit/>
          </a:bodyPr>
          <a:lstStyle/>
          <a:p>
            <a:r>
              <a:rPr lang="de-DE" sz="4800" dirty="0" err="1" smtClean="0"/>
              <a:t>Foundation</a:t>
            </a:r>
            <a:r>
              <a:rPr lang="de-DE" sz="4800" dirty="0" smtClean="0"/>
              <a:t> </a:t>
            </a:r>
            <a:r>
              <a:rPr lang="de-DE" sz="4800" dirty="0" err="1" smtClean="0"/>
              <a:t>of</a:t>
            </a:r>
            <a:r>
              <a:rPr lang="de-DE" sz="4800" dirty="0" smtClean="0"/>
              <a:t> Celle</a:t>
            </a:r>
            <a:endParaRPr lang="de-DE" sz="4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2"/>
          </p:nvPr>
        </p:nvSpPr>
        <p:spPr>
          <a:xfrm>
            <a:off x="3374018" y="1817511"/>
            <a:ext cx="4011084" cy="2856089"/>
          </a:xfrm>
        </p:spPr>
        <p:txBody>
          <a:bodyPr>
            <a:normAutofit/>
          </a:bodyPr>
          <a:lstStyle/>
          <a:p>
            <a:r>
              <a:rPr lang="de-DE" sz="2000" dirty="0" smtClean="0"/>
              <a:t>Celle was </a:t>
            </a:r>
            <a:r>
              <a:rPr lang="de-DE" sz="2000" dirty="0" err="1" smtClean="0"/>
              <a:t>founded</a:t>
            </a:r>
            <a:r>
              <a:rPr lang="de-DE" sz="2000" dirty="0" smtClean="0"/>
              <a:t> in 1292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duke</a:t>
            </a:r>
            <a:r>
              <a:rPr lang="de-DE" sz="2000" dirty="0" smtClean="0"/>
              <a:t> Otto den Strengen. The </a:t>
            </a:r>
            <a:r>
              <a:rPr lang="de-DE" sz="2000" dirty="0" err="1" smtClean="0"/>
              <a:t>first</a:t>
            </a:r>
            <a:r>
              <a:rPr lang="de-DE" sz="2000" dirty="0" smtClean="0"/>
              <a:t> </a:t>
            </a:r>
            <a:r>
              <a:rPr lang="de-DE" sz="2000" dirty="0" err="1" smtClean="0"/>
              <a:t>name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Celle was Cello.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belonged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Westphalen, </a:t>
            </a:r>
            <a:r>
              <a:rPr lang="de-DE" sz="2000" dirty="0" err="1" smtClean="0"/>
              <a:t>another</a:t>
            </a:r>
            <a:r>
              <a:rPr lang="de-DE" sz="2000" dirty="0" smtClean="0"/>
              <a:t> </a:t>
            </a:r>
            <a:r>
              <a:rPr lang="de-DE" sz="2000" dirty="0" err="1" smtClean="0"/>
              <a:t>state</a:t>
            </a:r>
            <a:r>
              <a:rPr lang="de-DE" sz="2000" dirty="0" smtClean="0"/>
              <a:t>. </a:t>
            </a:r>
            <a:endParaRPr lang="de-DE" sz="2000" dirty="0" smtClean="0"/>
          </a:p>
          <a:p>
            <a:r>
              <a:rPr lang="de-DE" sz="2000" dirty="0" smtClean="0"/>
              <a:t>In </a:t>
            </a:r>
            <a:r>
              <a:rPr lang="de-DE" sz="2000" dirty="0" smtClean="0"/>
              <a:t>1527 Celle </a:t>
            </a:r>
            <a:r>
              <a:rPr lang="de-DE" sz="2000" dirty="0" err="1" smtClean="0"/>
              <a:t>became</a:t>
            </a:r>
            <a:r>
              <a:rPr lang="de-DE" sz="2000" dirty="0" smtClean="0"/>
              <a:t> </a:t>
            </a:r>
            <a:r>
              <a:rPr lang="de-DE" sz="2000" dirty="0" err="1" smtClean="0"/>
              <a:t>bigger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bigger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city</a:t>
            </a:r>
            <a:r>
              <a:rPr lang="de-DE" sz="2000" dirty="0" smtClean="0"/>
              <a:t> </a:t>
            </a:r>
            <a:r>
              <a:rPr lang="de-DE" sz="2000" dirty="0" err="1" smtClean="0"/>
              <a:t>had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rights</a:t>
            </a:r>
            <a:r>
              <a:rPr lang="de-DE" sz="2000" dirty="0" smtClean="0"/>
              <a:t>. </a:t>
            </a:r>
          </a:p>
          <a:p>
            <a:r>
              <a:rPr lang="de-DE" sz="2000" dirty="0" smtClean="0"/>
              <a:t>Celle </a:t>
            </a:r>
            <a:r>
              <a:rPr lang="de-DE" sz="2000" dirty="0" err="1" smtClean="0"/>
              <a:t>is</a:t>
            </a:r>
            <a:r>
              <a:rPr lang="de-DE" sz="2000" dirty="0" smtClean="0"/>
              <a:t> 726 </a:t>
            </a:r>
            <a:r>
              <a:rPr lang="de-DE" sz="2000" dirty="0" err="1" smtClean="0"/>
              <a:t>years</a:t>
            </a:r>
            <a:r>
              <a:rPr lang="de-DE" sz="2000" dirty="0" smtClean="0"/>
              <a:t> </a:t>
            </a:r>
            <a:r>
              <a:rPr lang="de-DE" sz="2000" dirty="0" err="1" smtClean="0"/>
              <a:t>old</a:t>
            </a:r>
            <a:r>
              <a:rPr lang="de-DE" sz="2000" dirty="0" smtClean="0"/>
              <a:t>.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10539653"/>
      </p:ext>
    </p:extLst>
  </p:cSld>
  <p:clrMapOvr>
    <a:masterClrMapping/>
  </p:clrMapOvr>
  <p:transition spd="slow" advTm="3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84979" y="457200"/>
            <a:ext cx="3488265" cy="838200"/>
          </a:xfrm>
        </p:spPr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35200" y="1452563"/>
            <a:ext cx="115824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err="1" smtClean="0"/>
              <a:t>What</a:t>
            </a:r>
            <a:r>
              <a:rPr lang="de-DE" dirty="0" smtClean="0"/>
              <a:t> was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Celle?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Who </a:t>
            </a:r>
            <a:r>
              <a:rPr lang="de-DE" dirty="0" err="1" smtClean="0"/>
              <a:t>founded</a:t>
            </a:r>
            <a:r>
              <a:rPr lang="de-DE" dirty="0" smtClean="0"/>
              <a:t> Celle?</a:t>
            </a:r>
          </a:p>
          <a:p>
            <a:pPr>
              <a:buFont typeface="Wingdings" pitchFamily="2" charset="2"/>
              <a:buChar char="Ø"/>
            </a:pPr>
            <a:r>
              <a:rPr lang="de-DE" dirty="0" err="1" smtClean="0"/>
              <a:t>What</a:t>
            </a:r>
            <a:r>
              <a:rPr lang="de-DE" dirty="0" smtClean="0"/>
              <a:t>  </a:t>
            </a:r>
            <a:r>
              <a:rPr lang="de-DE" dirty="0" err="1" smtClean="0"/>
              <a:t>became</a:t>
            </a:r>
            <a:r>
              <a:rPr lang="de-DE" dirty="0" smtClean="0"/>
              <a:t> Celle in 1527?</a:t>
            </a:r>
            <a:endParaRPr lang="de-DE" dirty="0"/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73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Franklin Gothic Book</vt:lpstr>
      <vt:lpstr>Franklin Gothic Medium</vt:lpstr>
      <vt:lpstr>Wingdings</vt:lpstr>
      <vt:lpstr>Wingdings 2</vt:lpstr>
      <vt:lpstr>Metis</vt:lpstr>
      <vt:lpstr>CELLE</vt:lpstr>
      <vt:lpstr>Foundation of Celle</vt:lpstr>
      <vt:lpstr>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CELLE</dc:title>
  <dc:creator>Fabienne Boueke</dc:creator>
  <cp:lastModifiedBy>kappsoen</cp:lastModifiedBy>
  <cp:revision>17</cp:revision>
  <dcterms:created xsi:type="dcterms:W3CDTF">2018-05-14T09:33:34Z</dcterms:created>
  <dcterms:modified xsi:type="dcterms:W3CDTF">2018-06-07T14:00:44Z</dcterms:modified>
</cp:coreProperties>
</file>