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2FE753-ED56-4AD7-A25F-BF8F27F38712}" type="datetimeFigureOut">
              <a:rPr lang="de-DE" smtClean="0"/>
              <a:pPr/>
              <a:t>07.06.2018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A8EE7D-26C9-406D-AB07-41692846B98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94182" y="-292304"/>
            <a:ext cx="6807200" cy="2868168"/>
          </a:xfrm>
        </p:spPr>
        <p:txBody>
          <a:bodyPr/>
          <a:lstStyle/>
          <a:p>
            <a:pPr algn="l"/>
            <a:r>
              <a:rPr lang="de-DE" dirty="0" err="1" smtClean="0"/>
              <a:t>Eurostud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4464478" y="2922746"/>
            <a:ext cx="6819704" cy="1101248"/>
          </a:xfrm>
        </p:spPr>
        <p:txBody>
          <a:bodyPr/>
          <a:lstStyle/>
          <a:p>
            <a:pPr algn="l"/>
            <a:r>
              <a:rPr lang="de-DE" dirty="0" smtClean="0"/>
              <a:t>                         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holidays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2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755" y="0"/>
            <a:ext cx="9652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             </a:t>
            </a:r>
            <a:r>
              <a:rPr lang="de-D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de-DE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reunification</a:t>
            </a:r>
            <a:r>
              <a:rPr lang="de-D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de-DE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</a:t>
            </a:r>
            <a:r>
              <a:rPr lang="de-D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Germany    </a:t>
            </a:r>
            <a:endParaRPr lang="de-DE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755" y="1287298"/>
            <a:ext cx="9652000" cy="4846320"/>
          </a:xfrm>
        </p:spPr>
        <p:txBody>
          <a:bodyPr>
            <a:normAutofit fontScale="77500" lnSpcReduction="20000"/>
          </a:bodyPr>
          <a:lstStyle/>
          <a:p>
            <a:r>
              <a:rPr lang="de-DE" b="1" i="1" dirty="0" smtClean="0"/>
              <a:t>The </a:t>
            </a:r>
            <a:r>
              <a:rPr lang="de-DE" b="1" i="1" dirty="0" err="1" smtClean="0"/>
              <a:t>third</a:t>
            </a:r>
            <a:r>
              <a:rPr lang="de-DE" b="1" i="1" dirty="0" smtClean="0"/>
              <a:t> </a:t>
            </a:r>
            <a:r>
              <a:rPr lang="de-DE" b="1" i="1" dirty="0" err="1" smtClean="0"/>
              <a:t>October</a:t>
            </a:r>
            <a:r>
              <a:rPr lang="de-DE" b="1" i="1" dirty="0" smtClean="0"/>
              <a:t> </a:t>
            </a:r>
            <a:r>
              <a:rPr lang="de-DE" b="1" i="1" dirty="0" err="1" smtClean="0"/>
              <a:t>is</a:t>
            </a:r>
            <a:r>
              <a:rPr lang="de-DE" b="1" i="1" dirty="0" smtClean="0"/>
              <a:t> </a:t>
            </a:r>
            <a:r>
              <a:rPr lang="de-DE" b="1" i="1" dirty="0" err="1" smtClean="0"/>
              <a:t>one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most</a:t>
            </a:r>
            <a:r>
              <a:rPr lang="de-DE" b="1" i="1" dirty="0" smtClean="0"/>
              <a:t> </a:t>
            </a:r>
            <a:r>
              <a:rPr lang="de-DE" b="1" i="1" dirty="0" err="1" smtClean="0"/>
              <a:t>important</a:t>
            </a:r>
            <a:r>
              <a:rPr lang="de-DE" b="1" i="1" dirty="0" smtClean="0"/>
              <a:t> </a:t>
            </a:r>
            <a:r>
              <a:rPr lang="de-DE" b="1" i="1" dirty="0" err="1" smtClean="0"/>
              <a:t>holidays</a:t>
            </a:r>
            <a:r>
              <a:rPr lang="de-DE" b="1" i="1" dirty="0" smtClean="0"/>
              <a:t> in </a:t>
            </a:r>
            <a:r>
              <a:rPr lang="de-DE" b="1" i="1" dirty="0"/>
              <a:t>G</a:t>
            </a:r>
            <a:r>
              <a:rPr lang="de-DE" b="1" i="1" dirty="0" smtClean="0"/>
              <a:t>ermany. On </a:t>
            </a:r>
            <a:r>
              <a:rPr lang="de-DE" b="1" i="1" dirty="0" err="1" smtClean="0"/>
              <a:t>this</a:t>
            </a:r>
            <a:r>
              <a:rPr lang="de-DE" b="1" i="1" dirty="0" smtClean="0"/>
              <a:t> </a:t>
            </a:r>
            <a:r>
              <a:rPr lang="de-DE" b="1" i="1" dirty="0" err="1" smtClean="0"/>
              <a:t>day</a:t>
            </a:r>
            <a:r>
              <a:rPr lang="de-DE" b="1" i="1" dirty="0" smtClean="0"/>
              <a:t> 1990 Germany was </a:t>
            </a:r>
            <a:r>
              <a:rPr lang="de-DE" b="1" i="1" dirty="0" err="1" smtClean="0"/>
              <a:t>reunified</a:t>
            </a:r>
            <a:r>
              <a:rPr lang="de-DE" b="1" i="1" dirty="0" smtClean="0"/>
              <a:t>.</a:t>
            </a:r>
          </a:p>
          <a:p>
            <a:r>
              <a:rPr lang="de-DE" b="1" i="1" dirty="0" err="1" smtClean="0"/>
              <a:t>Thats</a:t>
            </a:r>
            <a:r>
              <a:rPr lang="de-DE" b="1" i="1" dirty="0" smtClean="0"/>
              <a:t> </a:t>
            </a:r>
            <a:r>
              <a:rPr lang="de-DE" b="1" i="1" dirty="0" err="1" smtClean="0"/>
              <a:t>why</a:t>
            </a:r>
            <a:r>
              <a:rPr lang="de-DE" b="1" i="1" dirty="0" smtClean="0"/>
              <a:t> </a:t>
            </a:r>
            <a:r>
              <a:rPr lang="de-DE" b="1" i="1" dirty="0" err="1" smtClean="0"/>
              <a:t>students</a:t>
            </a:r>
            <a:r>
              <a:rPr lang="de-DE" b="1" i="1" dirty="0" smtClean="0"/>
              <a:t> </a:t>
            </a:r>
            <a:r>
              <a:rPr lang="de-DE" b="1" i="1" dirty="0" err="1" smtClean="0"/>
              <a:t>don‘t</a:t>
            </a:r>
            <a:r>
              <a:rPr lang="de-DE" b="1" i="1" dirty="0" smtClean="0"/>
              <a:t> </a:t>
            </a:r>
            <a:r>
              <a:rPr lang="de-DE" b="1" i="1" dirty="0" err="1" smtClean="0"/>
              <a:t>have</a:t>
            </a:r>
            <a:r>
              <a:rPr lang="de-DE" b="1" i="1" dirty="0" smtClean="0"/>
              <a:t> </a:t>
            </a:r>
            <a:r>
              <a:rPr lang="de-DE" b="1" i="1" dirty="0" err="1" smtClean="0"/>
              <a:t>school</a:t>
            </a:r>
            <a:r>
              <a:rPr lang="de-DE" b="1" i="1" dirty="0" smtClean="0"/>
              <a:t>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</a:t>
            </a:r>
            <a:r>
              <a:rPr lang="de-DE" b="1" i="1" dirty="0" err="1" smtClean="0"/>
              <a:t>adults</a:t>
            </a:r>
            <a:r>
              <a:rPr lang="de-DE" b="1" i="1" dirty="0" smtClean="0"/>
              <a:t> </a:t>
            </a:r>
            <a:r>
              <a:rPr lang="de-DE" b="1" i="1" dirty="0" err="1" smtClean="0"/>
              <a:t>don´t</a:t>
            </a:r>
            <a:r>
              <a:rPr lang="de-DE" b="1" i="1" dirty="0" smtClean="0"/>
              <a:t> </a:t>
            </a:r>
            <a:r>
              <a:rPr lang="de-DE" b="1" i="1" dirty="0" err="1" smtClean="0"/>
              <a:t>have</a:t>
            </a:r>
            <a:r>
              <a:rPr lang="de-DE" b="1" i="1" dirty="0" smtClean="0"/>
              <a:t> </a:t>
            </a:r>
            <a:r>
              <a:rPr lang="de-DE" b="1" i="1" dirty="0" err="1" smtClean="0"/>
              <a:t>to</a:t>
            </a:r>
            <a:r>
              <a:rPr lang="de-DE" b="1" i="1" dirty="0" smtClean="0"/>
              <a:t> </a:t>
            </a:r>
            <a:r>
              <a:rPr lang="de-DE" b="1" i="1" dirty="0" err="1" smtClean="0"/>
              <a:t>work</a:t>
            </a:r>
            <a:r>
              <a:rPr lang="de-DE" b="1" i="1" dirty="0" smtClean="0"/>
              <a:t>.</a:t>
            </a:r>
          </a:p>
          <a:p>
            <a:r>
              <a:rPr lang="de-DE" b="1" i="1" dirty="0" err="1" smtClean="0"/>
              <a:t>Before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reunification</a:t>
            </a:r>
            <a:r>
              <a:rPr lang="de-DE" b="1" i="1" dirty="0" smtClean="0"/>
              <a:t> Germany was </a:t>
            </a:r>
            <a:r>
              <a:rPr lang="de-DE" b="1" i="1" dirty="0" err="1" smtClean="0"/>
              <a:t>devided</a:t>
            </a:r>
            <a:r>
              <a:rPr lang="de-DE" b="1" i="1" dirty="0" smtClean="0"/>
              <a:t> </a:t>
            </a:r>
            <a:r>
              <a:rPr lang="de-DE" b="1" i="1" dirty="0" smtClean="0"/>
              <a:t>in </a:t>
            </a:r>
            <a:r>
              <a:rPr lang="de-DE" b="1" i="1" dirty="0" err="1" smtClean="0"/>
              <a:t>two</a:t>
            </a:r>
            <a:r>
              <a:rPr lang="de-DE" b="1" i="1" dirty="0" smtClean="0"/>
              <a:t> </a:t>
            </a:r>
            <a:r>
              <a:rPr lang="de-DE" b="1" i="1" dirty="0" err="1" smtClean="0"/>
              <a:t>parts</a:t>
            </a:r>
            <a:r>
              <a:rPr lang="de-DE" b="1" i="1" dirty="0" smtClean="0"/>
              <a:t> 40 </a:t>
            </a:r>
            <a:r>
              <a:rPr lang="de-DE" b="1" i="1" dirty="0" err="1" smtClean="0"/>
              <a:t>years</a:t>
            </a:r>
            <a:r>
              <a:rPr lang="de-DE" b="1" i="1" dirty="0" smtClean="0"/>
              <a:t> </a:t>
            </a:r>
            <a:r>
              <a:rPr lang="de-DE" b="1" i="1" dirty="0" err="1" smtClean="0"/>
              <a:t>long</a:t>
            </a:r>
            <a:r>
              <a:rPr lang="de-DE" b="1" i="1" dirty="0" smtClean="0"/>
              <a:t>. The </a:t>
            </a:r>
            <a:r>
              <a:rPr lang="de-DE" b="1" i="1" dirty="0" err="1" smtClean="0"/>
              <a:t>names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these</a:t>
            </a:r>
            <a:r>
              <a:rPr lang="de-DE" b="1" i="1" dirty="0" smtClean="0"/>
              <a:t> </a:t>
            </a:r>
            <a:r>
              <a:rPr lang="de-DE" b="1" i="1" dirty="0" err="1" smtClean="0"/>
              <a:t>parts</a:t>
            </a:r>
            <a:r>
              <a:rPr lang="de-DE" b="1" i="1" dirty="0" smtClean="0"/>
              <a:t> </a:t>
            </a:r>
            <a:r>
              <a:rPr lang="de-DE" b="1" i="1" dirty="0" err="1" smtClean="0"/>
              <a:t>were</a:t>
            </a:r>
            <a:r>
              <a:rPr lang="de-DE" b="1" i="1" dirty="0" smtClean="0"/>
              <a:t> “FRG“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“GDR.“</a:t>
            </a:r>
          </a:p>
          <a:p>
            <a:r>
              <a:rPr lang="de-DE" b="1" i="1" dirty="0" smtClean="0"/>
              <a:t>The </a:t>
            </a:r>
            <a:r>
              <a:rPr lang="de-DE" b="1" i="1" dirty="0" err="1" smtClean="0"/>
              <a:t>division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/>
              <a:t>G</a:t>
            </a:r>
            <a:r>
              <a:rPr lang="de-DE" b="1" i="1" dirty="0" smtClean="0"/>
              <a:t>ermany </a:t>
            </a:r>
            <a:r>
              <a:rPr lang="de-DE" b="1" i="1" dirty="0" smtClean="0"/>
              <a:t>was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result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Wold</a:t>
            </a:r>
            <a:r>
              <a:rPr lang="de-DE" b="1" i="1" dirty="0" smtClean="0"/>
              <a:t> </a:t>
            </a:r>
            <a:r>
              <a:rPr lang="de-DE" b="1" i="1" dirty="0"/>
              <a:t>W</a:t>
            </a:r>
            <a:r>
              <a:rPr lang="de-DE" b="1" i="1" dirty="0" smtClean="0"/>
              <a:t>ar </a:t>
            </a:r>
            <a:r>
              <a:rPr lang="de-DE" b="1" i="1" dirty="0" err="1"/>
              <a:t>T</a:t>
            </a:r>
            <a:r>
              <a:rPr lang="de-DE" b="1" i="1" dirty="0" err="1" smtClean="0"/>
              <a:t>wo</a:t>
            </a:r>
            <a:r>
              <a:rPr lang="de-DE" b="1" i="1" dirty="0" smtClean="0"/>
              <a:t>.</a:t>
            </a:r>
          </a:p>
          <a:p>
            <a:r>
              <a:rPr lang="de-DE" b="1" i="1" dirty="0" smtClean="0"/>
              <a:t>The“ FRG “</a:t>
            </a:r>
            <a:r>
              <a:rPr lang="de-DE" b="1" i="1" dirty="0" err="1" smtClean="0"/>
              <a:t>originated</a:t>
            </a:r>
            <a:r>
              <a:rPr lang="de-DE" b="1" i="1" dirty="0" smtClean="0"/>
              <a:t> </a:t>
            </a:r>
            <a:r>
              <a:rPr lang="de-DE" b="1" i="1" dirty="0" err="1" smtClean="0"/>
              <a:t>from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 </a:t>
            </a:r>
            <a:r>
              <a:rPr lang="de-DE" b="1" i="1" dirty="0" err="1" smtClean="0"/>
              <a:t>zone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allied</a:t>
            </a:r>
            <a:r>
              <a:rPr lang="de-DE" b="1" i="1" dirty="0" smtClean="0"/>
              <a:t> </a:t>
            </a:r>
            <a:r>
              <a:rPr lang="de-DE" b="1" i="1" dirty="0" err="1" smtClean="0"/>
              <a:t>armed</a:t>
            </a:r>
            <a:r>
              <a:rPr lang="de-DE" b="1" i="1" dirty="0" smtClean="0"/>
              <a:t> </a:t>
            </a:r>
            <a:r>
              <a:rPr lang="de-DE" b="1" i="1" dirty="0" err="1" smtClean="0"/>
              <a:t>forces</a:t>
            </a:r>
            <a:r>
              <a:rPr lang="de-DE" b="1" i="1" dirty="0" smtClean="0"/>
              <a:t>. The GDR </a:t>
            </a:r>
            <a:r>
              <a:rPr lang="de-DE" b="1" i="1" dirty="0" err="1" smtClean="0"/>
              <a:t>originated</a:t>
            </a:r>
            <a:r>
              <a:rPr lang="de-DE" b="1" i="1" dirty="0" smtClean="0"/>
              <a:t> </a:t>
            </a:r>
            <a:r>
              <a:rPr lang="de-DE" b="1" i="1" dirty="0" err="1" smtClean="0"/>
              <a:t>from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soviet</a:t>
            </a:r>
            <a:r>
              <a:rPr lang="de-DE" b="1" i="1" dirty="0" smtClean="0"/>
              <a:t> </a:t>
            </a:r>
            <a:r>
              <a:rPr lang="de-DE" b="1" i="1" dirty="0" err="1" smtClean="0"/>
              <a:t>zone</a:t>
            </a:r>
            <a:r>
              <a:rPr lang="de-DE" b="1" i="1" dirty="0" smtClean="0"/>
              <a:t>.</a:t>
            </a:r>
          </a:p>
          <a:p>
            <a:r>
              <a:rPr lang="de-DE" b="1" i="1" dirty="0" smtClean="0"/>
              <a:t>On </a:t>
            </a:r>
            <a:r>
              <a:rPr lang="de-DE" b="1" i="1" dirty="0" smtClean="0"/>
              <a:t>13 </a:t>
            </a:r>
            <a:r>
              <a:rPr lang="de-DE" b="1" i="1" dirty="0" smtClean="0"/>
              <a:t>August in 1961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government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“ GDR “</a:t>
            </a:r>
            <a:r>
              <a:rPr lang="de-DE" b="1" i="1" dirty="0" err="1" smtClean="0"/>
              <a:t>built</a:t>
            </a:r>
            <a:r>
              <a:rPr lang="de-DE" b="1" i="1" dirty="0" smtClean="0"/>
              <a:t> a wall </a:t>
            </a:r>
            <a:r>
              <a:rPr lang="de-DE" b="1" i="1" dirty="0" err="1" smtClean="0"/>
              <a:t>between</a:t>
            </a:r>
            <a:r>
              <a:rPr lang="de-DE" b="1" i="1" dirty="0" smtClean="0"/>
              <a:t> </a:t>
            </a:r>
            <a:r>
              <a:rPr lang="de-DE" b="1" i="1" dirty="0" err="1" smtClean="0"/>
              <a:t>itself</a:t>
            </a:r>
            <a:r>
              <a:rPr lang="de-DE" b="1" i="1" dirty="0" smtClean="0"/>
              <a:t> 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“ FRG“ </a:t>
            </a:r>
            <a:r>
              <a:rPr lang="de-DE" b="1" i="1" dirty="0" err="1" smtClean="0"/>
              <a:t>through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city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Berlin</a:t>
            </a:r>
            <a:r>
              <a:rPr lang="de-DE" b="1" i="1" dirty="0" smtClean="0"/>
              <a:t>. 239 </a:t>
            </a:r>
            <a:r>
              <a:rPr lang="de-DE" b="1" i="1" dirty="0" err="1" smtClean="0"/>
              <a:t>people</a:t>
            </a:r>
            <a:r>
              <a:rPr lang="de-DE" b="1" i="1" dirty="0" smtClean="0"/>
              <a:t> </a:t>
            </a:r>
            <a:r>
              <a:rPr lang="de-DE" b="1" i="1" dirty="0" err="1" smtClean="0"/>
              <a:t>died</a:t>
            </a:r>
            <a:r>
              <a:rPr lang="de-DE" b="1" i="1" dirty="0" smtClean="0"/>
              <a:t> </a:t>
            </a:r>
            <a:r>
              <a:rPr lang="de-DE" b="1" i="1" dirty="0" err="1" smtClean="0"/>
              <a:t>during</a:t>
            </a:r>
            <a:r>
              <a:rPr lang="de-DE" b="1" i="1" dirty="0" smtClean="0"/>
              <a:t> </a:t>
            </a:r>
            <a:r>
              <a:rPr lang="de-DE" b="1" i="1" dirty="0" err="1" smtClean="0"/>
              <a:t>escape</a:t>
            </a:r>
            <a:r>
              <a:rPr lang="de-DE" b="1" i="1" dirty="0" smtClean="0"/>
              <a:t> </a:t>
            </a:r>
            <a:r>
              <a:rPr lang="de-DE" b="1" i="1" dirty="0" err="1" smtClean="0"/>
              <a:t>attemps</a:t>
            </a:r>
            <a:r>
              <a:rPr lang="de-DE" b="1" i="1" dirty="0" smtClean="0"/>
              <a:t> </a:t>
            </a:r>
            <a:r>
              <a:rPr lang="de-DE" b="1" i="1" dirty="0" err="1" smtClean="0"/>
              <a:t>from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“ GDR “</a:t>
            </a:r>
            <a:r>
              <a:rPr lang="de-DE" b="1" i="1" dirty="0" err="1" smtClean="0"/>
              <a:t>up</a:t>
            </a:r>
            <a:r>
              <a:rPr lang="de-DE" b="1" i="1" dirty="0" smtClean="0"/>
              <a:t> </a:t>
            </a:r>
            <a:r>
              <a:rPr lang="de-DE" b="1" i="1" dirty="0" err="1" smtClean="0"/>
              <a:t>to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fall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wall.</a:t>
            </a:r>
          </a:p>
          <a:p>
            <a:pPr>
              <a:buNone/>
            </a:pPr>
            <a:endParaRPr lang="de-DE" b="1" i="1" dirty="0" smtClean="0"/>
          </a:p>
          <a:p>
            <a:endParaRPr lang="de-DE" b="1" i="1" dirty="0" smtClean="0"/>
          </a:p>
          <a:p>
            <a:pPr>
              <a:buNone/>
            </a:pPr>
            <a:r>
              <a:rPr lang="de-DE" b="1" i="1" dirty="0" smtClean="0"/>
              <a:t>                                            GDR=German Democratic </a:t>
            </a:r>
            <a:r>
              <a:rPr lang="de-DE" b="1" i="1" dirty="0" err="1" smtClean="0"/>
              <a:t>Republic</a:t>
            </a:r>
            <a:r>
              <a:rPr lang="de-DE" b="1" i="1" dirty="0" smtClean="0"/>
              <a:t>                     </a:t>
            </a:r>
          </a:p>
          <a:p>
            <a:pPr>
              <a:buNone/>
            </a:pPr>
            <a:r>
              <a:rPr lang="de-DE" b="1" i="1" dirty="0" smtClean="0"/>
              <a:t>                                            FRG=Federal </a:t>
            </a:r>
            <a:r>
              <a:rPr lang="de-DE" b="1" i="1" dirty="0" err="1" smtClean="0"/>
              <a:t>Republic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Germany   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9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 err="1" smtClean="0"/>
              <a:t>Questions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wall fall?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do </a:t>
            </a:r>
            <a:r>
              <a:rPr lang="de-DE" dirty="0" err="1" smtClean="0"/>
              <a:t>people</a:t>
            </a:r>
            <a:r>
              <a:rPr lang="de-DE" dirty="0" smtClean="0"/>
              <a:t> do on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Lysithea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175</Words>
  <Application>Microsoft Office PowerPoint</Application>
  <PresentationFormat>Breitbild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Trebuchet MS</vt:lpstr>
      <vt:lpstr>Wingdings</vt:lpstr>
      <vt:lpstr>Wingdings 2</vt:lpstr>
      <vt:lpstr>Lysithea</vt:lpstr>
      <vt:lpstr>Eurostud project</vt:lpstr>
      <vt:lpstr>              The reunification of Germany    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Eurostu</dc:title>
  <dc:creator>Emma Buchholz</dc:creator>
  <cp:lastModifiedBy>kappsoen</cp:lastModifiedBy>
  <cp:revision>20</cp:revision>
  <dcterms:created xsi:type="dcterms:W3CDTF">2018-05-14T09:53:52Z</dcterms:created>
  <dcterms:modified xsi:type="dcterms:W3CDTF">2018-06-07T13:36:23Z</dcterms:modified>
</cp:coreProperties>
</file>