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 autoAdjust="0"/>
  </p:normalViewPr>
  <p:slideViewPr>
    <p:cSldViewPr snapToGrid="0">
      <p:cViewPr varScale="1">
        <p:scale>
          <a:sx n="86" d="100"/>
          <a:sy n="86" d="100"/>
        </p:scale>
        <p:origin x="114" y="22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87C40-4EA7-4484-8417-2846D1F1A93E}" type="datetimeFigureOut">
              <a:rPr lang="de-DE" smtClean="0"/>
              <a:pPr/>
              <a:t>07.06.2018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CD5B0-09DB-4E38-973E-4EB21FF2FE6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2954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87C40-4EA7-4484-8417-2846D1F1A93E}" type="datetimeFigureOut">
              <a:rPr lang="de-DE" smtClean="0"/>
              <a:pPr/>
              <a:t>07.06.2018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CD5B0-09DB-4E38-973E-4EB21FF2FE6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6873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87C40-4EA7-4484-8417-2846D1F1A93E}" type="datetimeFigureOut">
              <a:rPr lang="de-DE" smtClean="0"/>
              <a:pPr/>
              <a:t>07.06.2018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CD5B0-09DB-4E38-973E-4EB21FF2FE6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9960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87C40-4EA7-4484-8417-2846D1F1A93E}" type="datetimeFigureOut">
              <a:rPr lang="de-DE" smtClean="0"/>
              <a:pPr/>
              <a:t>07.06.2018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CD5B0-09DB-4E38-973E-4EB21FF2FE6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1745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87C40-4EA7-4484-8417-2846D1F1A93E}" type="datetimeFigureOut">
              <a:rPr lang="de-DE" smtClean="0"/>
              <a:pPr/>
              <a:t>07.06.2018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CD5B0-09DB-4E38-973E-4EB21FF2FE6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6356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87C40-4EA7-4484-8417-2846D1F1A93E}" type="datetimeFigureOut">
              <a:rPr lang="de-DE" smtClean="0"/>
              <a:pPr/>
              <a:t>07.06.2018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CD5B0-09DB-4E38-973E-4EB21FF2FE6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786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87C40-4EA7-4484-8417-2846D1F1A93E}" type="datetimeFigureOut">
              <a:rPr lang="de-DE" smtClean="0"/>
              <a:pPr/>
              <a:t>07.06.2018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CD5B0-09DB-4E38-973E-4EB21FF2FE6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1365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87C40-4EA7-4484-8417-2846D1F1A93E}" type="datetimeFigureOut">
              <a:rPr lang="de-DE" smtClean="0"/>
              <a:pPr/>
              <a:t>07.06.2018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CD5B0-09DB-4E38-973E-4EB21FF2FE6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9216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87C40-4EA7-4484-8417-2846D1F1A93E}" type="datetimeFigureOut">
              <a:rPr lang="de-DE" smtClean="0"/>
              <a:pPr/>
              <a:t>07.06.2018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CD5B0-09DB-4E38-973E-4EB21FF2FE6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042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87C40-4EA7-4484-8417-2846D1F1A93E}" type="datetimeFigureOut">
              <a:rPr lang="de-DE" smtClean="0"/>
              <a:pPr/>
              <a:t>07.06.2018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CD5B0-09DB-4E38-973E-4EB21FF2FE6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2024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87C40-4EA7-4484-8417-2846D1F1A93E}" type="datetimeFigureOut">
              <a:rPr lang="de-DE" smtClean="0"/>
              <a:pPr/>
              <a:t>07.06.2018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CD5B0-09DB-4E38-973E-4EB21FF2FE6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564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87C40-4EA7-4484-8417-2846D1F1A93E}" type="datetimeFigureOut">
              <a:rPr lang="de-DE" smtClean="0"/>
              <a:pPr/>
              <a:t>07.06.2018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CD5B0-09DB-4E38-973E-4EB21FF2FE6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052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8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The </a:t>
            </a:r>
            <a:r>
              <a:rPr lang="de-DE" sz="8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EuroStud</a:t>
            </a:r>
            <a:r>
              <a:rPr lang="de-DE" sz="8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 Project</a:t>
            </a:r>
            <a:endParaRPr lang="de-DE" sz="8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itchFamily="66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de-DE" u="sng" dirty="0" smtClean="0"/>
          </a:p>
          <a:p>
            <a:r>
              <a:rPr lang="de-DE" sz="48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</a:t>
            </a:r>
            <a:r>
              <a:rPr lang="de-DE" sz="4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48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town</a:t>
            </a:r>
            <a:endParaRPr lang="de-DE" sz="4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553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5487" y="243939"/>
            <a:ext cx="10515600" cy="1325563"/>
          </a:xfrm>
        </p:spPr>
        <p:txBody>
          <a:bodyPr>
            <a:normAutofit/>
          </a:bodyPr>
          <a:lstStyle/>
          <a:p>
            <a:r>
              <a:rPr lang="de-DE" sz="6000" b="1" dirty="0" smtClean="0"/>
              <a:t>                    </a:t>
            </a:r>
            <a:r>
              <a:rPr lang="de-DE" sz="6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Attractions</a:t>
            </a:r>
            <a:endParaRPr lang="de-DE" sz="6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39815" y="1828799"/>
            <a:ext cx="8857561" cy="37787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 smtClean="0"/>
              <a:t>In Celle </a:t>
            </a:r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dirty="0" err="1" smtClean="0"/>
              <a:t>big</a:t>
            </a:r>
            <a:r>
              <a:rPr lang="de-DE" dirty="0" smtClean="0"/>
              <a:t> </a:t>
            </a:r>
            <a:r>
              <a:rPr lang="de-DE" dirty="0" err="1" smtClean="0"/>
              <a:t>garden</a:t>
            </a:r>
            <a:r>
              <a:rPr lang="de-DE" dirty="0" smtClean="0"/>
              <a:t>.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called</a:t>
            </a:r>
            <a:r>
              <a:rPr lang="de-DE" dirty="0" smtClean="0"/>
              <a:t> </a:t>
            </a:r>
            <a:r>
              <a:rPr lang="de-DE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‘‘Französischer Garten“. </a:t>
            </a:r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monuments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lot‘s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plants</a:t>
            </a:r>
            <a:r>
              <a:rPr lang="de-DE" dirty="0" smtClean="0"/>
              <a:t>. Inside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garden</a:t>
            </a:r>
            <a:r>
              <a:rPr lang="de-DE" dirty="0" smtClean="0"/>
              <a:t> </a:t>
            </a:r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‘‘Celler Schloss‘‘. </a:t>
            </a:r>
            <a:r>
              <a:rPr lang="de-DE" dirty="0" smtClean="0"/>
              <a:t>The </a:t>
            </a:r>
            <a:r>
              <a:rPr lang="de-DE" dirty="0" err="1" smtClean="0"/>
              <a:t>castle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sure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most</a:t>
            </a:r>
            <a:r>
              <a:rPr lang="de-DE" dirty="0" smtClean="0"/>
              <a:t> </a:t>
            </a:r>
            <a:r>
              <a:rPr lang="de-DE" dirty="0" err="1" smtClean="0"/>
              <a:t>important</a:t>
            </a:r>
            <a:r>
              <a:rPr lang="de-DE" dirty="0" smtClean="0"/>
              <a:t> </a:t>
            </a:r>
            <a:r>
              <a:rPr lang="de-DE" dirty="0" err="1" smtClean="0"/>
              <a:t>building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town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was </a:t>
            </a:r>
            <a:r>
              <a:rPr lang="de-DE" dirty="0" err="1" smtClean="0"/>
              <a:t>built</a:t>
            </a:r>
            <a:r>
              <a:rPr lang="de-DE" dirty="0" smtClean="0"/>
              <a:t> </a:t>
            </a:r>
            <a:r>
              <a:rPr lang="de-DE" dirty="0" smtClean="0"/>
              <a:t>in 1315. </a:t>
            </a:r>
            <a:r>
              <a:rPr lang="de-DE" dirty="0" err="1" smtClean="0"/>
              <a:t>Opposite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castle</a:t>
            </a:r>
            <a:r>
              <a:rPr lang="de-DE" dirty="0" smtClean="0"/>
              <a:t> </a:t>
            </a:r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‘‘</a:t>
            </a:r>
            <a:r>
              <a:rPr lang="de-DE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Bomann</a:t>
            </a:r>
            <a:r>
              <a:rPr lang="de-DE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Museum‘‘. </a:t>
            </a:r>
            <a:r>
              <a:rPr lang="de-DE" dirty="0" smtClean="0"/>
              <a:t>The </a:t>
            </a:r>
            <a:r>
              <a:rPr lang="de-DE" dirty="0" err="1" smtClean="0"/>
              <a:t>museum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biggest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most</a:t>
            </a:r>
            <a:r>
              <a:rPr lang="de-DE" dirty="0" smtClean="0"/>
              <a:t> </a:t>
            </a:r>
            <a:r>
              <a:rPr lang="de-DE" dirty="0" err="1" smtClean="0"/>
              <a:t>important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Lower</a:t>
            </a:r>
            <a:r>
              <a:rPr lang="de-DE" dirty="0" smtClean="0"/>
              <a:t> </a:t>
            </a:r>
            <a:r>
              <a:rPr lang="de-DE" dirty="0" err="1" smtClean="0"/>
              <a:t>Saxony</a:t>
            </a:r>
            <a:r>
              <a:rPr lang="de-DE" dirty="0" smtClean="0"/>
              <a:t>. (Germany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got</a:t>
            </a:r>
            <a:r>
              <a:rPr lang="de-DE" dirty="0" smtClean="0"/>
              <a:t> 16 </a:t>
            </a:r>
            <a:r>
              <a:rPr lang="de-DE" dirty="0" err="1" smtClean="0"/>
              <a:t>states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Lower</a:t>
            </a:r>
            <a:r>
              <a:rPr lang="de-DE" dirty="0" smtClean="0"/>
              <a:t> </a:t>
            </a:r>
            <a:r>
              <a:rPr lang="de-DE" dirty="0" err="1" smtClean="0"/>
              <a:t>Saxon</a:t>
            </a:r>
            <a:r>
              <a:rPr lang="de-DE" dirty="0" err="1" smtClean="0"/>
              <a:t>y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them</a:t>
            </a:r>
            <a:r>
              <a:rPr lang="de-DE" dirty="0" smtClean="0"/>
              <a:t>)</a:t>
            </a:r>
            <a:r>
              <a:rPr lang="de-DE" dirty="0" smtClean="0"/>
              <a:t>. </a:t>
            </a:r>
            <a:r>
              <a:rPr lang="de-DE" dirty="0" smtClean="0"/>
              <a:t>Behind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museum</a:t>
            </a:r>
            <a:r>
              <a:rPr lang="de-DE" dirty="0" smtClean="0"/>
              <a:t> </a:t>
            </a:r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city</a:t>
            </a:r>
            <a:r>
              <a:rPr lang="de-DE" dirty="0" smtClean="0"/>
              <a:t> </a:t>
            </a:r>
            <a:r>
              <a:rPr lang="de-DE" dirty="0" err="1" smtClean="0"/>
              <a:t>church</a:t>
            </a:r>
            <a:r>
              <a:rPr lang="de-DE" dirty="0" smtClean="0"/>
              <a:t> </a:t>
            </a:r>
            <a:r>
              <a:rPr lang="de-DE" b="1" dirty="0" smtClean="0"/>
              <a:t> </a:t>
            </a:r>
            <a:r>
              <a:rPr lang="de-DE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‘‘Sankt Marien‘‘.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class</a:t>
            </a:r>
            <a:r>
              <a:rPr lang="de-DE" dirty="0" smtClean="0"/>
              <a:t> </a:t>
            </a:r>
            <a:r>
              <a:rPr lang="de-DE" dirty="0" err="1" smtClean="0"/>
              <a:t>often</a:t>
            </a:r>
            <a:r>
              <a:rPr lang="de-DE" dirty="0" smtClean="0"/>
              <a:t>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choir</a:t>
            </a:r>
            <a:r>
              <a:rPr lang="de-DE" dirty="0" smtClean="0"/>
              <a:t> </a:t>
            </a:r>
            <a:r>
              <a:rPr lang="de-DE" dirty="0" err="1" smtClean="0"/>
              <a:t>performances</a:t>
            </a:r>
            <a:r>
              <a:rPr lang="de-DE" dirty="0" smtClean="0"/>
              <a:t> </a:t>
            </a:r>
            <a:r>
              <a:rPr lang="de-DE" dirty="0" err="1" smtClean="0"/>
              <a:t>there</a:t>
            </a:r>
            <a:r>
              <a:rPr lang="de-DE" dirty="0" smtClean="0"/>
              <a:t>.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town</a:t>
            </a:r>
            <a:r>
              <a:rPr lang="de-DE" dirty="0" smtClean="0"/>
              <a:t> </a:t>
            </a:r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</a:t>
            </a:r>
            <a:r>
              <a:rPr lang="de-DE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speaking</a:t>
            </a:r>
            <a:r>
              <a:rPr lang="de-DE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lanterns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de-DE" dirty="0" err="1" smtClean="0"/>
              <a:t>They</a:t>
            </a:r>
            <a:r>
              <a:rPr lang="de-DE" dirty="0" smtClean="0"/>
              <a:t> </a:t>
            </a:r>
            <a:r>
              <a:rPr lang="de-DE" dirty="0" err="1" smtClean="0"/>
              <a:t>tell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visitors</a:t>
            </a:r>
            <a:r>
              <a:rPr lang="de-DE" dirty="0" smtClean="0"/>
              <a:t> funny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exciting</a:t>
            </a:r>
            <a:r>
              <a:rPr lang="de-DE" dirty="0" smtClean="0"/>
              <a:t> stories </a:t>
            </a:r>
            <a:r>
              <a:rPr lang="de-DE" dirty="0" err="1" smtClean="0"/>
              <a:t>about</a:t>
            </a:r>
            <a:r>
              <a:rPr lang="de-DE" dirty="0" smtClean="0"/>
              <a:t> Celle.</a:t>
            </a:r>
          </a:p>
        </p:txBody>
      </p:sp>
    </p:spTree>
    <p:extLst>
      <p:ext uri="{BB962C8B-B14F-4D97-AF65-F5344CB8AC3E}">
        <p14:creationId xmlns:p14="http://schemas.microsoft.com/office/powerpoint/2010/main" val="435412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                                </a:t>
            </a:r>
            <a:r>
              <a:rPr lang="de-DE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Photos</a:t>
            </a:r>
            <a:endParaRPr lang="de-DE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c</a:t>
            </a:r>
            <a:r>
              <a:rPr lang="de-DE" dirty="0" err="1" smtClean="0"/>
              <a:t>ity</a:t>
            </a:r>
            <a:r>
              <a:rPr lang="de-DE" dirty="0" smtClean="0"/>
              <a:t> </a:t>
            </a:r>
            <a:r>
              <a:rPr lang="de-DE" dirty="0" err="1" smtClean="0"/>
              <a:t>church</a:t>
            </a:r>
            <a:r>
              <a:rPr lang="de-DE" dirty="0" smtClean="0"/>
              <a:t> ,,Sankt Marien“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1126" y="3646154"/>
            <a:ext cx="4191219" cy="2232472"/>
          </a:xfrm>
        </p:spPr>
      </p:pic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515100" y="1681163"/>
            <a:ext cx="5183188" cy="823912"/>
          </a:xfrm>
        </p:spPr>
        <p:txBody>
          <a:bodyPr/>
          <a:lstStyle/>
          <a:p>
            <a:r>
              <a:rPr lang="de-DE" dirty="0" smtClean="0"/>
              <a:t> ,,Französischer Garten</a:t>
            </a:r>
            <a:r>
              <a:rPr lang="de-DE" dirty="0" smtClean="0"/>
              <a:t>“ (French Garden)</a:t>
            </a:r>
            <a:endParaRPr lang="de-DE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81965" y="2344121"/>
            <a:ext cx="4347014" cy="4680744"/>
          </a:xfrm>
        </p:spPr>
      </p:pic>
    </p:spTree>
    <p:extLst>
      <p:ext uri="{BB962C8B-B14F-4D97-AF65-F5344CB8AC3E}">
        <p14:creationId xmlns:p14="http://schemas.microsoft.com/office/powerpoint/2010/main" val="1030209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                    ,,Celler Schloss“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61579" y="2099321"/>
            <a:ext cx="5054602" cy="4462760"/>
          </a:xfrm>
        </p:spPr>
      </p:pic>
    </p:spTree>
    <p:extLst>
      <p:ext uri="{BB962C8B-B14F-4D97-AF65-F5344CB8AC3E}">
        <p14:creationId xmlns:p14="http://schemas.microsoft.com/office/powerpoint/2010/main" val="165487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                          </a:t>
            </a:r>
            <a:r>
              <a:rPr lang="de-DE" sz="6600" dirty="0" smtClean="0"/>
              <a:t> </a:t>
            </a:r>
            <a:r>
              <a:rPr lang="de-DE" sz="6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  <a:endParaRPr lang="de-DE" sz="6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When</a:t>
            </a:r>
            <a:r>
              <a:rPr lang="de-DE" dirty="0" smtClean="0"/>
              <a:t> was </a:t>
            </a:r>
            <a:r>
              <a:rPr lang="de-DE" dirty="0" err="1" smtClean="0"/>
              <a:t>the</a:t>
            </a:r>
            <a:r>
              <a:rPr lang="de-DE" dirty="0" smtClean="0"/>
              <a:t> ‘‘Celler Schloss“ </a:t>
            </a:r>
            <a:r>
              <a:rPr lang="de-DE" dirty="0" err="1" smtClean="0"/>
              <a:t>build</a:t>
            </a:r>
            <a:r>
              <a:rPr lang="de-DE" dirty="0" smtClean="0"/>
              <a:t>??? </a:t>
            </a:r>
          </a:p>
          <a:p>
            <a:endParaRPr lang="de-DE" dirty="0"/>
          </a:p>
          <a:p>
            <a:endParaRPr lang="de-DE" dirty="0" smtClean="0"/>
          </a:p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speaking</a:t>
            </a:r>
            <a:r>
              <a:rPr lang="de-DE" dirty="0" smtClean="0"/>
              <a:t> </a:t>
            </a:r>
            <a:r>
              <a:rPr lang="de-DE" dirty="0" err="1" smtClean="0"/>
              <a:t>lanterns</a:t>
            </a:r>
            <a:r>
              <a:rPr lang="de-DE" dirty="0" smtClean="0"/>
              <a:t> </a:t>
            </a:r>
            <a:r>
              <a:rPr lang="de-DE" dirty="0" smtClean="0"/>
              <a:t>do </a:t>
            </a:r>
            <a:r>
              <a:rPr lang="de-DE" dirty="0" err="1" smtClean="0"/>
              <a:t>you</a:t>
            </a:r>
            <a:r>
              <a:rPr lang="de-DE" smtClean="0"/>
              <a:t> find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city</a:t>
            </a:r>
            <a:r>
              <a:rPr lang="de-DE" dirty="0" smtClean="0"/>
              <a:t>???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181</Words>
  <Application>Microsoft Office PowerPoint</Application>
  <PresentationFormat>Breitbild</PresentationFormat>
  <Paragraphs>14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Brush Script MT</vt:lpstr>
      <vt:lpstr>Calibri</vt:lpstr>
      <vt:lpstr>Calibri Light</vt:lpstr>
      <vt:lpstr>Office Theme</vt:lpstr>
      <vt:lpstr>The EuroStud Project</vt:lpstr>
      <vt:lpstr>                    Attractions</vt:lpstr>
      <vt:lpstr>                                 Photos</vt:lpstr>
      <vt:lpstr>                     ,,Celler Schloss“</vt:lpstr>
      <vt:lpstr>                            Questions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eTwinning</dc:title>
  <dc:creator>Lily Bleikamp</dc:creator>
  <cp:lastModifiedBy>kappsoen</cp:lastModifiedBy>
  <cp:revision>17</cp:revision>
  <dcterms:created xsi:type="dcterms:W3CDTF">2018-05-14T09:36:31Z</dcterms:created>
  <dcterms:modified xsi:type="dcterms:W3CDTF">2018-06-07T13:46:15Z</dcterms:modified>
</cp:coreProperties>
</file>