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F5FD"/>
    <a:srgbClr val="E6BCBC"/>
    <a:srgbClr val="C69DC9"/>
    <a:srgbClr val="E2C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25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56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6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4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5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87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68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02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0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6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DE3F-416E-48C2-A89F-00B47D3E8F23}" type="datetimeFigureOut">
              <a:rPr lang="de-DE" smtClean="0"/>
              <a:t>28.05.2018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6F43-02EC-42C4-80BB-C1A8E7B2A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18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rgbClr val="A5F5FD"/>
            </a:gs>
            <a:gs pos="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2900" y="225548"/>
            <a:ext cx="9144000" cy="2387600"/>
          </a:xfrm>
        </p:spPr>
        <p:txBody>
          <a:bodyPr>
            <a:normAutofit/>
          </a:bodyPr>
          <a:lstStyle/>
          <a:p>
            <a:r>
              <a:rPr lang="de-DE" sz="9600" b="1" i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Celle-</a:t>
            </a:r>
            <a:r>
              <a:rPr lang="de-DE" sz="9600" b="1" i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our</a:t>
            </a:r>
            <a:r>
              <a:rPr lang="de-DE" sz="9600" b="1" i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9600" b="1" i="1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town</a:t>
            </a:r>
            <a:endParaRPr lang="de-DE" sz="9600" b="1" i="1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flipH="1">
            <a:off x="1612900" y="3492378"/>
            <a:ext cx="9194800" cy="2967037"/>
          </a:xfrm>
        </p:spPr>
        <p:txBody>
          <a:bodyPr>
            <a:normAutofit/>
          </a:bodyPr>
          <a:lstStyle/>
          <a:p>
            <a:r>
              <a:rPr lang="de-DE" sz="44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half-</a:t>
            </a:r>
            <a:r>
              <a:rPr lang="de-DE" sz="4400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timbered</a:t>
            </a:r>
            <a:r>
              <a:rPr lang="de-DE" sz="44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400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houses</a:t>
            </a:r>
            <a:endParaRPr lang="de-DE" sz="44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000">
              <a:srgbClr val="E6BCBC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2338" y="201002"/>
            <a:ext cx="11066584" cy="1325563"/>
          </a:xfrm>
        </p:spPr>
        <p:txBody>
          <a:bodyPr>
            <a:normAutofit/>
          </a:bodyPr>
          <a:lstStyle/>
          <a:p>
            <a:r>
              <a:rPr lang="de-DE" sz="5400" b="1" i="1" u="sng" dirty="0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The half-</a:t>
            </a:r>
            <a:r>
              <a:rPr lang="de-DE" sz="5400" b="1" i="1" u="sng" dirty="0" err="1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timbered</a:t>
            </a:r>
            <a:r>
              <a:rPr lang="de-DE" sz="5400" b="1" i="1" u="sng" dirty="0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 </a:t>
            </a:r>
            <a:r>
              <a:rPr lang="de-DE" sz="5400" b="1" i="1" u="sng" dirty="0" err="1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houses</a:t>
            </a:r>
            <a:endParaRPr lang="de-DE" sz="5400" b="1" i="1" u="sng" dirty="0"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  <a:latin typeface="Britannic Bold" panose="020B0903060703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2338" y="1825624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i="1" dirty="0" smtClean="0"/>
              <a:t>The half-</a:t>
            </a:r>
            <a:r>
              <a:rPr lang="de-DE" i="1" dirty="0" err="1" smtClean="0"/>
              <a:t>timbered</a:t>
            </a:r>
            <a:r>
              <a:rPr lang="de-DE" i="1" dirty="0" smtClean="0"/>
              <a:t> </a:t>
            </a:r>
            <a:r>
              <a:rPr lang="de-DE" i="1" dirty="0" err="1" smtClean="0"/>
              <a:t>houses</a:t>
            </a:r>
            <a:r>
              <a:rPr lang="de-DE" i="1" dirty="0" smtClean="0"/>
              <a:t> </a:t>
            </a:r>
            <a:r>
              <a:rPr lang="de-DE" i="1" dirty="0" err="1"/>
              <a:t>a</a:t>
            </a:r>
            <a:r>
              <a:rPr lang="de-DE" i="1" dirty="0" err="1" smtClean="0"/>
              <a:t>re</a:t>
            </a:r>
            <a:r>
              <a:rPr lang="de-DE" i="1" dirty="0" smtClean="0"/>
              <a:t> out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wood,sand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stones</a:t>
            </a:r>
            <a:r>
              <a:rPr lang="de-DE" i="1" dirty="0" smtClean="0"/>
              <a:t>. </a:t>
            </a:r>
            <a:r>
              <a:rPr lang="de-DE" i="1" dirty="0" err="1" smtClean="0"/>
              <a:t>Timberes</a:t>
            </a:r>
            <a:r>
              <a:rPr lang="de-DE" i="1" dirty="0" smtClean="0"/>
              <a:t> </a:t>
            </a:r>
            <a:r>
              <a:rPr lang="de-DE" i="1" dirty="0" err="1" smtClean="0"/>
              <a:t>beams</a:t>
            </a:r>
            <a:r>
              <a:rPr lang="de-DE" i="1" dirty="0" smtClean="0"/>
              <a:t> </a:t>
            </a:r>
            <a:r>
              <a:rPr lang="de-DE" i="1" dirty="0" err="1" smtClean="0"/>
              <a:t>make</a:t>
            </a:r>
            <a:r>
              <a:rPr lang="de-DE" i="1" dirty="0" smtClean="0"/>
              <a:t> a </a:t>
            </a:r>
            <a:r>
              <a:rPr lang="de-DE" i="1" dirty="0" err="1" smtClean="0"/>
              <a:t>part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houses</a:t>
            </a:r>
            <a:r>
              <a:rPr lang="de-DE" i="1" dirty="0" smtClean="0"/>
              <a:t>.</a:t>
            </a:r>
            <a:r>
              <a:rPr lang="en-US" i="1" dirty="0" smtClean="0"/>
              <a:t> Very often there is a writing in Latin on these houses. Many houses were built in the Middle Ages. The half-timbered houses are very important for the visitors and the inhabitants, because the biggest part of the old city is made out of half-timbered houses. Celle is very famous for the half-timbered houses.</a:t>
            </a:r>
            <a:endParaRPr lang="de-DE" i="1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831" y="1825624"/>
            <a:ext cx="4351338" cy="4841875"/>
          </a:xfrm>
        </p:spPr>
      </p:pic>
    </p:spTree>
    <p:extLst>
      <p:ext uri="{BB962C8B-B14F-4D97-AF65-F5344CB8AC3E}">
        <p14:creationId xmlns:p14="http://schemas.microsoft.com/office/powerpoint/2010/main" val="125353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405" y="279400"/>
            <a:ext cx="3933824" cy="1346200"/>
          </a:xfrm>
        </p:spPr>
        <p:txBody>
          <a:bodyPr>
            <a:noAutofit/>
          </a:bodyPr>
          <a:lstStyle/>
          <a:p>
            <a:r>
              <a:rPr lang="de-DE" sz="4000" b="1" i="1" u="sng" dirty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The ´´</a:t>
            </a:r>
            <a:r>
              <a:rPr lang="de-DE" sz="4000" b="1" i="1" u="sng" dirty="0" err="1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Hoppener</a:t>
            </a:r>
            <a:r>
              <a:rPr lang="de-DE" sz="4000" b="1" i="1" u="sng" dirty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 Haus´´</a:t>
            </a:r>
            <a:endParaRPr lang="de-DE" sz="4000" b="1" i="1" u="sng" dirty="0"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  <a:latin typeface="Britannic Bold" panose="020B0903060703020204" pitchFamily="34" charset="0"/>
            </a:endParaRP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5012226" y="279400"/>
            <a:ext cx="5566410" cy="6184899"/>
          </a:xfr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0387" y="1897063"/>
            <a:ext cx="3932237" cy="3811588"/>
          </a:xfrm>
        </p:spPr>
        <p:txBody>
          <a:bodyPr>
            <a:normAutofit/>
          </a:bodyPr>
          <a:lstStyle/>
          <a:p>
            <a:r>
              <a:rPr lang="de-DE" sz="3600" i="1" dirty="0" smtClean="0"/>
              <a:t>The </a:t>
            </a:r>
            <a:r>
              <a:rPr lang="de-DE" sz="3600" i="1" dirty="0" err="1" smtClean="0"/>
              <a:t>most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famous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house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is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the</a:t>
            </a:r>
            <a:r>
              <a:rPr lang="de-DE" sz="3600" i="1" dirty="0" smtClean="0"/>
              <a:t> ´´</a:t>
            </a:r>
            <a:r>
              <a:rPr lang="de-DE" sz="3600" i="1" dirty="0" err="1" smtClean="0"/>
              <a:t>Hoppener</a:t>
            </a:r>
            <a:r>
              <a:rPr lang="de-DE" sz="3600" i="1" dirty="0" smtClean="0"/>
              <a:t> Haus´´ in Poststraße 8.</a:t>
            </a:r>
            <a:endParaRPr lang="de-DE" sz="3600" i="1" dirty="0"/>
          </a:p>
        </p:txBody>
      </p:sp>
    </p:spTree>
    <p:extLst>
      <p:ext uri="{BB962C8B-B14F-4D97-AF65-F5344CB8AC3E}">
        <p14:creationId xmlns:p14="http://schemas.microsoft.com/office/powerpoint/2010/main" val="182137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C69DC9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746" y="2687"/>
            <a:ext cx="4100513" cy="1165225"/>
          </a:xfrm>
        </p:spPr>
        <p:txBody>
          <a:bodyPr>
            <a:noAutofit/>
          </a:bodyPr>
          <a:lstStyle/>
          <a:p>
            <a:r>
              <a:rPr lang="de-DE" sz="4000" b="1" i="1" u="sng" dirty="0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The </a:t>
            </a:r>
            <a:r>
              <a:rPr lang="de-DE" sz="4000" b="1" i="1" u="sng" dirty="0" err="1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oldest</a:t>
            </a:r>
            <a:r>
              <a:rPr lang="de-DE" sz="4000" b="1" i="1" u="sng" dirty="0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 </a:t>
            </a:r>
            <a:r>
              <a:rPr lang="de-DE" sz="4000" b="1" i="1" u="sng" dirty="0" err="1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itannic Bold" panose="020B0903060703020204" pitchFamily="34" charset="0"/>
              </a:rPr>
              <a:t>house</a:t>
            </a:r>
            <a:endParaRPr lang="de-DE" sz="4000" b="1" i="1" u="sng" dirty="0"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  <a:latin typeface="Britannic Bold" panose="020B0903060703020204" pitchFamily="34" charset="0"/>
            </a:endParaRP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77093" y="2049462"/>
            <a:ext cx="3932237" cy="3811588"/>
          </a:xfrm>
        </p:spPr>
        <p:txBody>
          <a:bodyPr>
            <a:normAutofit/>
          </a:bodyPr>
          <a:lstStyle/>
          <a:p>
            <a:r>
              <a:rPr lang="de-DE" sz="3600" i="1" dirty="0" smtClean="0"/>
              <a:t>The </a:t>
            </a:r>
            <a:r>
              <a:rPr lang="de-DE" sz="3600" i="1" dirty="0" err="1" smtClean="0"/>
              <a:t>oldest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house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is</a:t>
            </a:r>
            <a:r>
              <a:rPr lang="de-DE" sz="3600" i="1" dirty="0" smtClean="0"/>
              <a:t> ´´Am heiligen Kreuz´´, </a:t>
            </a:r>
            <a:r>
              <a:rPr lang="de-DE" sz="3600" i="1" dirty="0" err="1" smtClean="0"/>
              <a:t>that´s</a:t>
            </a:r>
            <a:r>
              <a:rPr lang="de-DE" sz="3600" i="1" dirty="0" smtClean="0"/>
              <a:t> a </a:t>
            </a:r>
            <a:r>
              <a:rPr lang="de-DE" sz="3600" i="1" dirty="0" err="1" smtClean="0"/>
              <a:t>road</a:t>
            </a:r>
            <a:r>
              <a:rPr lang="de-DE" sz="3600" i="1" dirty="0" smtClean="0"/>
              <a:t> in Celle </a:t>
            </a:r>
            <a:r>
              <a:rPr lang="de-DE" sz="3600" i="1" dirty="0" err="1" smtClean="0"/>
              <a:t>and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means</a:t>
            </a:r>
            <a:r>
              <a:rPr lang="de-DE" sz="3600" i="1" dirty="0" smtClean="0"/>
              <a:t> ´´Holy Cross´´</a:t>
            </a:r>
            <a:endParaRPr lang="de-DE" sz="3600" i="1" dirty="0"/>
          </a:p>
        </p:txBody>
      </p:sp>
    </p:spTree>
    <p:extLst>
      <p:ext uri="{BB962C8B-B14F-4D97-AF65-F5344CB8AC3E}">
        <p14:creationId xmlns:p14="http://schemas.microsoft.com/office/powerpoint/2010/main" val="39271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75000"/>
              </a:schemeClr>
            </a:gs>
            <a:gs pos="2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1325563"/>
          </a:xfrm>
        </p:spPr>
        <p:txBody>
          <a:bodyPr>
            <a:noAutofit/>
          </a:bodyPr>
          <a:lstStyle/>
          <a:p>
            <a:r>
              <a:rPr lang="de-DE" sz="8000" b="1" i="1" u="sng" dirty="0" err="1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oadway" panose="04040905080B02020502" pitchFamily="82" charset="0"/>
              </a:rPr>
              <a:t>Questions</a:t>
            </a:r>
            <a:r>
              <a:rPr lang="de-DE" sz="8000" b="1" i="1" u="sng" dirty="0" smtClean="0"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  <a:latin typeface="Broadway" panose="04040905080B02020502" pitchFamily="82" charset="0"/>
              </a:rPr>
              <a:t>:</a:t>
            </a:r>
            <a:endParaRPr lang="de-DE" sz="8000" b="1" i="1" u="sng" dirty="0"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  <a:latin typeface="Broadway" panose="04040905080B020205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04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smtClean="0"/>
              <a:t>1.In </a:t>
            </a:r>
            <a:r>
              <a:rPr lang="de-DE" sz="3200" dirty="0" err="1" smtClean="0"/>
              <a:t>which</a:t>
            </a:r>
            <a:r>
              <a:rPr lang="de-DE" sz="3200" dirty="0" smtClean="0"/>
              <a:t> </a:t>
            </a:r>
            <a:r>
              <a:rPr lang="de-DE" sz="3200" dirty="0" err="1" smtClean="0"/>
              <a:t>road</a:t>
            </a:r>
            <a:r>
              <a:rPr lang="de-DE" sz="3200" dirty="0" smtClean="0"/>
              <a:t> </a:t>
            </a:r>
            <a:r>
              <a:rPr lang="de-DE" sz="3200" dirty="0" err="1" smtClean="0"/>
              <a:t>is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´´</a:t>
            </a:r>
            <a:r>
              <a:rPr lang="de-DE" sz="3200" dirty="0" err="1" smtClean="0"/>
              <a:t>Hoppener</a:t>
            </a:r>
            <a:r>
              <a:rPr lang="de-DE" sz="3200" dirty="0" smtClean="0"/>
              <a:t> Haus´´?</a:t>
            </a:r>
          </a:p>
          <a:p>
            <a:pPr marL="0" indent="0">
              <a:buNone/>
            </a:pPr>
            <a:r>
              <a:rPr lang="de-DE" sz="3200" dirty="0"/>
              <a:t>-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200" dirty="0" smtClean="0"/>
              <a:t>2.What </a:t>
            </a:r>
            <a:r>
              <a:rPr lang="de-DE" sz="3200" dirty="0" err="1" smtClean="0"/>
              <a:t>are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half-</a:t>
            </a:r>
            <a:r>
              <a:rPr lang="de-DE" sz="3200" dirty="0" err="1" smtClean="0"/>
              <a:t>timbered</a:t>
            </a:r>
            <a:r>
              <a:rPr lang="de-DE" sz="3200" dirty="0" smtClean="0"/>
              <a:t> </a:t>
            </a:r>
            <a:r>
              <a:rPr lang="de-DE" sz="3200" dirty="0" err="1" smtClean="0"/>
              <a:t>houses</a:t>
            </a:r>
            <a:r>
              <a:rPr lang="de-DE" sz="3200" dirty="0" smtClean="0"/>
              <a:t> </a:t>
            </a:r>
            <a:r>
              <a:rPr lang="de-DE" sz="3200" dirty="0" err="1" smtClean="0"/>
              <a:t>made</a:t>
            </a:r>
            <a:r>
              <a:rPr lang="de-DE" sz="3200" dirty="0" smtClean="0"/>
              <a:t> out </a:t>
            </a:r>
            <a:r>
              <a:rPr lang="de-DE" sz="3200" dirty="0" err="1" smtClean="0"/>
              <a:t>of</a:t>
            </a:r>
            <a:r>
              <a:rPr lang="de-DE" sz="3200" dirty="0" smtClean="0"/>
              <a:t>?</a:t>
            </a:r>
          </a:p>
          <a:p>
            <a:pPr marL="0" indent="0">
              <a:buNone/>
            </a:pPr>
            <a:r>
              <a:rPr lang="de-DE" sz="32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1790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15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Britannic Bold</vt:lpstr>
      <vt:lpstr>Broadway</vt:lpstr>
      <vt:lpstr>Calibri</vt:lpstr>
      <vt:lpstr>Calibri Light</vt:lpstr>
      <vt:lpstr>Office Theme</vt:lpstr>
      <vt:lpstr>Celle-our town</vt:lpstr>
      <vt:lpstr>The half-timbered houses</vt:lpstr>
      <vt:lpstr>The ´´Hoppener Haus´´</vt:lpstr>
      <vt:lpstr>The oldest house</vt:lpstr>
      <vt:lpstr>Questions: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eTwinning</dc:title>
  <dc:creator>Vegas Gaupp</dc:creator>
  <cp:lastModifiedBy>Vegas Gaupp</cp:lastModifiedBy>
  <cp:revision>22</cp:revision>
  <dcterms:created xsi:type="dcterms:W3CDTF">2018-05-14T10:00:03Z</dcterms:created>
  <dcterms:modified xsi:type="dcterms:W3CDTF">2018-05-28T09:48:19Z</dcterms:modified>
</cp:coreProperties>
</file>