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FFFF"/>
    <a:srgbClr val="FCBAEE"/>
    <a:srgbClr val="FAD0F4"/>
    <a:srgbClr val="1FF0F5"/>
    <a:srgbClr val="D197C6"/>
    <a:srgbClr val="FEB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63D4-425C-4DF0-97B7-D4E9FFD945E8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E58-DBA0-49B6-96FC-59E82734B8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97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63D4-425C-4DF0-97B7-D4E9FFD945E8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E58-DBA0-49B6-96FC-59E82734B8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80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63D4-425C-4DF0-97B7-D4E9FFD945E8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E58-DBA0-49B6-96FC-59E82734B8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869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63D4-425C-4DF0-97B7-D4E9FFD945E8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E58-DBA0-49B6-96FC-59E82734B8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7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63D4-425C-4DF0-97B7-D4E9FFD945E8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E58-DBA0-49B6-96FC-59E82734B8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35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63D4-425C-4DF0-97B7-D4E9FFD945E8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E58-DBA0-49B6-96FC-59E82734B8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06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63D4-425C-4DF0-97B7-D4E9FFD945E8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E58-DBA0-49B6-96FC-59E82734B8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16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63D4-425C-4DF0-97B7-D4E9FFD945E8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E58-DBA0-49B6-96FC-59E82734B8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09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63D4-425C-4DF0-97B7-D4E9FFD945E8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E58-DBA0-49B6-96FC-59E82734B8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60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63D4-425C-4DF0-97B7-D4E9FFD945E8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E58-DBA0-49B6-96FC-59E82734B8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558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63D4-425C-4DF0-97B7-D4E9FFD945E8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E58-DBA0-49B6-96FC-59E82734B8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14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A63D4-425C-4DF0-97B7-D4E9FFD945E8}" type="datetimeFigureOut">
              <a:rPr lang="de-DE" smtClean="0"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04E58-DBA0-49B6-96FC-59E82734B8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62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rgbClr val="FEBED2"/>
            </a:gs>
            <a:gs pos="57000">
              <a:srgbClr val="D197C6"/>
            </a:gs>
            <a:gs pos="100000">
              <a:srgbClr val="1FF0F5"/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9600" dirty="0" smtClean="0">
                <a:latin typeface="Algerian" panose="04020705040A02060702" pitchFamily="82" charset="0"/>
              </a:rPr>
              <a:t>Holidays</a:t>
            </a:r>
            <a:endParaRPr lang="de-DE" sz="9600" dirty="0">
              <a:latin typeface="Algerian" panose="04020705040A02060702" pitchFamily="8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6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Easter</a:t>
            </a:r>
            <a:endParaRPr lang="de-DE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78873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3000">
        <p15:prstTrans prst="curtains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5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7200" dirty="0" err="1" smtClean="0">
                <a:latin typeface="Kunstler Script" panose="030304020206070D0D06" pitchFamily="66" charset="0"/>
                <a:cs typeface="Aharoni" panose="02010803020104030203" pitchFamily="2" charset="-79"/>
              </a:rPr>
              <a:t>Easter</a:t>
            </a:r>
            <a:endParaRPr lang="de-DE" sz="7200" dirty="0">
              <a:latin typeface="Kunstler Script" panose="030304020206070D0D06" pitchFamily="66" charset="0"/>
              <a:cs typeface="Aharoni" panose="02010803020104030203" pitchFamily="2" charset="-79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8630" y="1620606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celebrate</a:t>
            </a:r>
            <a:r>
              <a:rPr lang="de-DE" dirty="0" smtClean="0"/>
              <a:t> </a:t>
            </a:r>
            <a:r>
              <a:rPr lang="de-DE" dirty="0" err="1" smtClean="0"/>
              <a:t>Easter</a:t>
            </a:r>
            <a:r>
              <a:rPr lang="de-DE" dirty="0" smtClean="0"/>
              <a:t> on a </a:t>
            </a:r>
            <a:r>
              <a:rPr lang="de-DE" dirty="0" err="1" smtClean="0"/>
              <a:t>Sunday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called</a:t>
            </a:r>
            <a:r>
              <a:rPr lang="de-DE" dirty="0" smtClean="0"/>
              <a:t> </a:t>
            </a:r>
            <a:r>
              <a:rPr lang="de-DE" dirty="0" err="1" smtClean="0"/>
              <a:t>Easter</a:t>
            </a:r>
            <a:r>
              <a:rPr lang="de-DE" dirty="0" smtClean="0"/>
              <a:t> </a:t>
            </a:r>
            <a:r>
              <a:rPr lang="de-DE" dirty="0" err="1" smtClean="0"/>
              <a:t>Sunday</a:t>
            </a:r>
            <a:r>
              <a:rPr lang="de-DE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The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day`s</a:t>
            </a:r>
            <a:r>
              <a:rPr lang="de-DE" dirty="0" smtClean="0"/>
              <a:t> </a:t>
            </a:r>
            <a:r>
              <a:rPr lang="de-DE" dirty="0" err="1" smtClean="0"/>
              <a:t>name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Easter</a:t>
            </a:r>
            <a:r>
              <a:rPr lang="de-DE" dirty="0" smtClean="0"/>
              <a:t> </a:t>
            </a:r>
            <a:r>
              <a:rPr lang="de-DE" dirty="0" err="1" smtClean="0"/>
              <a:t>Monday</a:t>
            </a:r>
            <a:r>
              <a:rPr lang="de-DE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 The </a:t>
            </a:r>
            <a:r>
              <a:rPr lang="de-DE" dirty="0" err="1" smtClean="0"/>
              <a:t>kids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r>
              <a:rPr lang="de-DE" dirty="0" smtClean="0"/>
              <a:t> </a:t>
            </a:r>
            <a:r>
              <a:rPr lang="de-DE" dirty="0" err="1" smtClean="0"/>
              <a:t>chocolate</a:t>
            </a:r>
            <a:r>
              <a:rPr lang="de-DE" dirty="0" smtClean="0"/>
              <a:t> </a:t>
            </a:r>
            <a:r>
              <a:rPr lang="de-DE" dirty="0" err="1" smtClean="0"/>
              <a:t>eggs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garden</a:t>
            </a:r>
            <a:r>
              <a:rPr lang="de-DE" dirty="0" smtClean="0"/>
              <a:t>,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parents</a:t>
            </a:r>
            <a:r>
              <a:rPr lang="de-DE" dirty="0" smtClean="0"/>
              <a:t> </a:t>
            </a:r>
            <a:r>
              <a:rPr lang="de-DE" dirty="0" err="1" smtClean="0"/>
              <a:t>tell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kids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chocolate</a:t>
            </a:r>
            <a:r>
              <a:rPr lang="de-DE" dirty="0" smtClean="0"/>
              <a:t> </a:t>
            </a:r>
            <a:r>
              <a:rPr lang="de-DE" dirty="0" err="1" smtClean="0"/>
              <a:t>comes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en-GB" dirty="0" smtClean="0"/>
              <a:t>Easter</a:t>
            </a:r>
            <a:r>
              <a:rPr lang="de-DE" dirty="0" smtClean="0"/>
              <a:t> </a:t>
            </a:r>
            <a:r>
              <a:rPr lang="de-DE" dirty="0" err="1" smtClean="0"/>
              <a:t>bunny</a:t>
            </a:r>
            <a:r>
              <a:rPr lang="de-DE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 </a:t>
            </a:r>
            <a:r>
              <a:rPr lang="de-DE" dirty="0" err="1" smtClean="0"/>
              <a:t>Families</a:t>
            </a:r>
            <a:r>
              <a:rPr lang="de-DE" dirty="0" smtClean="0"/>
              <a:t> </a:t>
            </a:r>
            <a:r>
              <a:rPr lang="de-DE" dirty="0" err="1" smtClean="0"/>
              <a:t>dye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eggs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colours</a:t>
            </a:r>
            <a:r>
              <a:rPr lang="de-DE" dirty="0" smtClean="0"/>
              <a:t>.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put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eggs</a:t>
            </a:r>
            <a:r>
              <a:rPr lang="de-DE" dirty="0" smtClean="0"/>
              <a:t> on a </a:t>
            </a:r>
            <a:r>
              <a:rPr lang="de-DE" dirty="0" err="1" smtClean="0"/>
              <a:t>tree</a:t>
            </a:r>
            <a:r>
              <a:rPr lang="de-DE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celebrate</a:t>
            </a:r>
            <a:r>
              <a:rPr lang="de-DE" dirty="0" smtClean="0"/>
              <a:t> </a:t>
            </a:r>
            <a:r>
              <a:rPr lang="de-DE" dirty="0" err="1" smtClean="0"/>
              <a:t>Easter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families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grandparents</a:t>
            </a:r>
            <a:r>
              <a:rPr lang="de-DE" dirty="0" smtClean="0"/>
              <a:t>, </a:t>
            </a:r>
            <a:r>
              <a:rPr lang="de-DE" dirty="0" err="1" smtClean="0"/>
              <a:t>parents</a:t>
            </a:r>
            <a:r>
              <a:rPr lang="de-DE" dirty="0" smtClean="0"/>
              <a:t> , </a:t>
            </a:r>
            <a:r>
              <a:rPr lang="de-DE" dirty="0" err="1" smtClean="0"/>
              <a:t>sister</a:t>
            </a:r>
            <a:r>
              <a:rPr lang="de-DE" dirty="0" smtClean="0"/>
              <a:t>, </a:t>
            </a:r>
            <a:r>
              <a:rPr lang="de-DE" dirty="0" err="1" smtClean="0"/>
              <a:t>uncle</a:t>
            </a:r>
            <a:r>
              <a:rPr lang="de-DE" dirty="0" smtClean="0"/>
              <a:t>, </a:t>
            </a:r>
            <a:r>
              <a:rPr lang="de-DE" dirty="0" err="1" smtClean="0"/>
              <a:t>aunt</a:t>
            </a:r>
            <a:r>
              <a:rPr lang="de-DE" dirty="0" smtClean="0"/>
              <a:t> 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breakfast </a:t>
            </a:r>
            <a:r>
              <a:rPr lang="de-DE" dirty="0" err="1" smtClean="0"/>
              <a:t>together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usually</a:t>
            </a:r>
            <a:r>
              <a:rPr lang="de-DE" dirty="0" smtClean="0"/>
              <a:t> </a:t>
            </a:r>
            <a:r>
              <a:rPr lang="de-DE" dirty="0" err="1" smtClean="0"/>
              <a:t>eat</a:t>
            </a:r>
            <a:r>
              <a:rPr lang="de-DE" dirty="0" smtClean="0"/>
              <a:t> </a:t>
            </a:r>
            <a:r>
              <a:rPr lang="de-DE" dirty="0" err="1" smtClean="0"/>
              <a:t>colorful</a:t>
            </a:r>
            <a:r>
              <a:rPr lang="de-DE" dirty="0" smtClean="0"/>
              <a:t> </a:t>
            </a:r>
            <a:r>
              <a:rPr lang="de-DE" dirty="0" err="1" smtClean="0"/>
              <a:t>eggs</a:t>
            </a:r>
            <a:r>
              <a:rPr lang="de-DE" dirty="0" smtClean="0"/>
              <a:t>.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afternoon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eat</a:t>
            </a:r>
            <a:r>
              <a:rPr lang="de-DE" dirty="0" smtClean="0"/>
              <a:t> </a:t>
            </a:r>
            <a:r>
              <a:rPr lang="de-DE" dirty="0" err="1" smtClean="0"/>
              <a:t>cakes</a:t>
            </a:r>
            <a:r>
              <a:rPr lang="de-DE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 Every </a:t>
            </a:r>
            <a:r>
              <a:rPr lang="de-DE" dirty="0" err="1" smtClean="0"/>
              <a:t>Saturday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Easter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barnfires</a:t>
            </a:r>
            <a:r>
              <a:rPr lang="de-DE" dirty="0" smtClean="0"/>
              <a:t>. </a:t>
            </a:r>
            <a:r>
              <a:rPr lang="de-DE" dirty="0" err="1" smtClean="0"/>
              <a:t>They</a:t>
            </a:r>
            <a:r>
              <a:rPr lang="de-DE" dirty="0" smtClean="0"/>
              <a:t>  </a:t>
            </a:r>
            <a:r>
              <a:rPr lang="de-DE" dirty="0" err="1" smtClean="0"/>
              <a:t>are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evening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at </a:t>
            </a:r>
            <a:r>
              <a:rPr lang="de-DE" dirty="0" err="1" smtClean="0"/>
              <a:t>night</a:t>
            </a:r>
            <a:r>
              <a:rPr lang="de-DE" dirty="0" smtClean="0"/>
              <a:t>.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happy.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celebrate</a:t>
            </a:r>
            <a:r>
              <a:rPr lang="de-DE" dirty="0" smtClean="0"/>
              <a:t> </a:t>
            </a:r>
            <a:r>
              <a:rPr lang="de-DE" dirty="0" err="1" smtClean="0"/>
              <a:t>Easter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Jesus </a:t>
            </a:r>
            <a:r>
              <a:rPr lang="de-DE" dirty="0" err="1" smtClean="0"/>
              <a:t>rose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dead</a:t>
            </a:r>
            <a:r>
              <a:rPr lang="de-DE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Easter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weeks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holidays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on </a:t>
            </a:r>
            <a:r>
              <a:rPr lang="de-DE" dirty="0" err="1" smtClean="0"/>
              <a:t>Easter</a:t>
            </a:r>
            <a:r>
              <a:rPr lang="de-DE" dirty="0" smtClean="0"/>
              <a:t> </a:t>
            </a:r>
            <a:r>
              <a:rPr lang="de-DE" dirty="0" err="1" smtClean="0"/>
              <a:t>Sunday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on </a:t>
            </a:r>
            <a:r>
              <a:rPr lang="de-DE" dirty="0" err="1" smtClean="0"/>
              <a:t>Easter</a:t>
            </a:r>
            <a:r>
              <a:rPr lang="de-DE" dirty="0" smtClean="0"/>
              <a:t> </a:t>
            </a:r>
            <a:r>
              <a:rPr lang="de-DE" dirty="0" err="1" smtClean="0"/>
              <a:t>Monday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shops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closed</a:t>
            </a:r>
            <a:r>
              <a:rPr lang="de-DE" dirty="0" smtClean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086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rgbClr val="9BC480"/>
            </a:gs>
            <a:gs pos="36000">
              <a:schemeClr val="accent6">
                <a:lumMod val="60000"/>
                <a:lumOff val="40000"/>
              </a:schemeClr>
            </a:gs>
            <a:gs pos="1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7200" dirty="0" smtClean="0">
                <a:latin typeface="Castellar" panose="020A0402060406010301" pitchFamily="18" charset="0"/>
              </a:rPr>
              <a:t>QUESTIONS</a:t>
            </a:r>
            <a:endParaRPr lang="de-DE" sz="7200" dirty="0">
              <a:latin typeface="Castellar" panose="020A0402060406010301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DE" sz="4000" dirty="0" smtClean="0">
                <a:latin typeface="Castellar" panose="020A0402060406010301" pitchFamily="18" charset="0"/>
              </a:rPr>
              <a:t> </a:t>
            </a:r>
            <a:r>
              <a:rPr lang="de-DE" sz="4000" dirty="0" err="1" smtClean="0">
                <a:latin typeface="Castellar" panose="020A0402060406010301" pitchFamily="18" charset="0"/>
              </a:rPr>
              <a:t>Why</a:t>
            </a:r>
            <a:r>
              <a:rPr lang="de-DE" sz="4000" dirty="0" smtClean="0">
                <a:latin typeface="Castellar" panose="020A0402060406010301" pitchFamily="18" charset="0"/>
              </a:rPr>
              <a:t> do </a:t>
            </a:r>
            <a:r>
              <a:rPr lang="de-DE" sz="4000" dirty="0" err="1" smtClean="0">
                <a:latin typeface="Castellar" panose="020A0402060406010301" pitchFamily="18" charset="0"/>
              </a:rPr>
              <a:t>we</a:t>
            </a:r>
            <a:r>
              <a:rPr lang="de-DE" sz="4000" dirty="0" smtClean="0">
                <a:latin typeface="Castellar" panose="020A0402060406010301" pitchFamily="18" charset="0"/>
              </a:rPr>
              <a:t> </a:t>
            </a:r>
            <a:r>
              <a:rPr lang="de-DE" sz="4000" dirty="0" err="1" smtClean="0">
                <a:latin typeface="Castellar" panose="020A0402060406010301" pitchFamily="18" charset="0"/>
              </a:rPr>
              <a:t>celebrate</a:t>
            </a:r>
            <a:r>
              <a:rPr lang="de-DE" sz="4000" dirty="0" smtClean="0">
                <a:latin typeface="Castellar" panose="020A0402060406010301" pitchFamily="18" charset="0"/>
              </a:rPr>
              <a:t> </a:t>
            </a:r>
            <a:r>
              <a:rPr lang="de-DE" sz="4000" dirty="0" err="1" smtClean="0">
                <a:latin typeface="Castellar" panose="020A0402060406010301" pitchFamily="18" charset="0"/>
              </a:rPr>
              <a:t>Easter</a:t>
            </a:r>
            <a:r>
              <a:rPr lang="de-DE" sz="4000" dirty="0" smtClean="0">
                <a:latin typeface="Castellar" panose="020A0402060406010301" pitchFamily="18" charset="0"/>
              </a:rPr>
              <a:t>?</a:t>
            </a:r>
          </a:p>
          <a:p>
            <a:pPr marL="0" indent="0">
              <a:buNone/>
            </a:pPr>
            <a:endParaRPr lang="de-DE" sz="4000" dirty="0">
              <a:latin typeface="Castellar" panose="020A0402060406010301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e-DE" sz="4000" dirty="0" smtClean="0">
                <a:latin typeface="Castellar" panose="020A0402060406010301" pitchFamily="18" charset="0"/>
              </a:rPr>
              <a:t> </a:t>
            </a:r>
            <a:r>
              <a:rPr lang="de-DE" sz="4000" dirty="0" err="1" smtClean="0">
                <a:latin typeface="Castellar" panose="020A0402060406010301" pitchFamily="18" charset="0"/>
              </a:rPr>
              <a:t>What</a:t>
            </a:r>
            <a:r>
              <a:rPr lang="de-DE" sz="4000" dirty="0" smtClean="0">
                <a:latin typeface="Castellar" panose="020A0402060406010301" pitchFamily="18" charset="0"/>
              </a:rPr>
              <a:t> do </a:t>
            </a:r>
            <a:r>
              <a:rPr lang="de-DE" sz="4000" dirty="0" err="1" smtClean="0">
                <a:latin typeface="Castellar" panose="020A0402060406010301" pitchFamily="18" charset="0"/>
              </a:rPr>
              <a:t>parents</a:t>
            </a:r>
            <a:r>
              <a:rPr lang="de-DE" sz="4000" dirty="0" smtClean="0">
                <a:latin typeface="Castellar" panose="020A0402060406010301" pitchFamily="18" charset="0"/>
              </a:rPr>
              <a:t>  </a:t>
            </a:r>
            <a:r>
              <a:rPr lang="de-DE" sz="4000" dirty="0" err="1" smtClean="0">
                <a:latin typeface="Castellar" panose="020A0402060406010301" pitchFamily="18" charset="0"/>
              </a:rPr>
              <a:t>tell</a:t>
            </a:r>
            <a:r>
              <a:rPr lang="de-DE" sz="4000" dirty="0" smtClean="0">
                <a:latin typeface="Castellar" panose="020A0402060406010301" pitchFamily="18" charset="0"/>
              </a:rPr>
              <a:t> </a:t>
            </a:r>
            <a:r>
              <a:rPr lang="de-DE" sz="4000" dirty="0" err="1" smtClean="0">
                <a:latin typeface="Castellar" panose="020A0402060406010301" pitchFamily="18" charset="0"/>
              </a:rPr>
              <a:t>their</a:t>
            </a:r>
            <a:r>
              <a:rPr lang="de-DE" sz="4000" dirty="0" smtClean="0">
                <a:latin typeface="Castellar" panose="020A0402060406010301" pitchFamily="18" charset="0"/>
              </a:rPr>
              <a:t> </a:t>
            </a:r>
            <a:r>
              <a:rPr lang="de-DE" sz="4000" dirty="0" err="1" smtClean="0">
                <a:latin typeface="Castellar" panose="020A0402060406010301" pitchFamily="18" charset="0"/>
              </a:rPr>
              <a:t>kids</a:t>
            </a:r>
            <a:r>
              <a:rPr lang="de-DE" sz="4000" dirty="0" smtClean="0">
                <a:latin typeface="Castellar" panose="020A0402060406010301" pitchFamily="18" charset="0"/>
              </a:rPr>
              <a:t>?</a:t>
            </a:r>
          </a:p>
          <a:p>
            <a:pPr>
              <a:buFont typeface="Wingdings" panose="05000000000000000000" pitchFamily="2" charset="2"/>
              <a:buChar char="v"/>
            </a:pPr>
            <a:endParaRPr lang="de-DE" sz="4000" dirty="0">
              <a:latin typeface="Castellar" panose="020A0402060406010301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e-DE" sz="4000" dirty="0" err="1" smtClean="0">
                <a:latin typeface="Castellar" panose="020A0402060406010301" pitchFamily="18" charset="0"/>
              </a:rPr>
              <a:t>What</a:t>
            </a:r>
            <a:r>
              <a:rPr lang="de-DE" sz="4000" dirty="0" smtClean="0">
                <a:latin typeface="Castellar" panose="020A0402060406010301" pitchFamily="18" charset="0"/>
              </a:rPr>
              <a:t> do </a:t>
            </a:r>
            <a:r>
              <a:rPr lang="de-DE" sz="4000" dirty="0" err="1" smtClean="0">
                <a:latin typeface="Castellar" panose="020A0402060406010301" pitchFamily="18" charset="0"/>
              </a:rPr>
              <a:t>we</a:t>
            </a:r>
            <a:r>
              <a:rPr lang="de-DE" sz="4000" dirty="0" smtClean="0">
                <a:latin typeface="Castellar" panose="020A0402060406010301" pitchFamily="18" charset="0"/>
              </a:rPr>
              <a:t> do in </a:t>
            </a:r>
            <a:r>
              <a:rPr lang="de-DE" sz="4000" dirty="0" err="1" smtClean="0">
                <a:latin typeface="Castellar" panose="020A0402060406010301" pitchFamily="18" charset="0"/>
              </a:rPr>
              <a:t>the</a:t>
            </a:r>
            <a:r>
              <a:rPr lang="de-DE" sz="4000" dirty="0" smtClean="0">
                <a:latin typeface="Castellar" panose="020A0402060406010301" pitchFamily="18" charset="0"/>
              </a:rPr>
              <a:t> </a:t>
            </a:r>
            <a:r>
              <a:rPr lang="de-DE" sz="4000" dirty="0" err="1" smtClean="0">
                <a:latin typeface="Castellar" panose="020A0402060406010301" pitchFamily="18" charset="0"/>
              </a:rPr>
              <a:t>evening</a:t>
            </a:r>
            <a:r>
              <a:rPr lang="de-DE" sz="4000" dirty="0" smtClean="0">
                <a:latin typeface="Castellar" panose="020A0402060406010301" pitchFamily="18" charset="0"/>
              </a:rPr>
              <a:t> </a:t>
            </a:r>
            <a:r>
              <a:rPr lang="de-DE" sz="4000" dirty="0" err="1" smtClean="0">
                <a:latin typeface="Castellar" panose="020A0402060406010301" pitchFamily="18" charset="0"/>
              </a:rPr>
              <a:t>before</a:t>
            </a:r>
            <a:r>
              <a:rPr lang="de-DE" sz="4000" dirty="0" smtClean="0">
                <a:latin typeface="Castellar" panose="020A0402060406010301" pitchFamily="18" charset="0"/>
              </a:rPr>
              <a:t> </a:t>
            </a:r>
            <a:r>
              <a:rPr lang="de-DE" sz="4000" dirty="0" err="1" smtClean="0">
                <a:latin typeface="Castellar" panose="020A0402060406010301" pitchFamily="18" charset="0"/>
              </a:rPr>
              <a:t>Easter</a:t>
            </a:r>
            <a:r>
              <a:rPr lang="de-DE" sz="4000" dirty="0" smtClean="0">
                <a:latin typeface="Castellar" panose="020A0402060406010301" pitchFamily="18" charset="0"/>
              </a:rPr>
              <a:t> </a:t>
            </a:r>
            <a:r>
              <a:rPr lang="de-DE" sz="4000" dirty="0" err="1" smtClean="0">
                <a:latin typeface="Castellar" panose="020A0402060406010301" pitchFamily="18" charset="0"/>
              </a:rPr>
              <a:t>Sunday</a:t>
            </a:r>
            <a:r>
              <a:rPr lang="de-DE" sz="4000" dirty="0" smtClean="0">
                <a:latin typeface="Castellar" panose="020A0402060406010301" pitchFamily="18" charset="0"/>
              </a:rPr>
              <a:t> 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panose="05000000000000000000" pitchFamily="2" charset="2"/>
              <a:buChar char="v"/>
            </a:pPr>
            <a:endParaRPr lang="de-DE" dirty="0"/>
          </a:p>
          <a:p>
            <a:pPr>
              <a:buFont typeface="Wingdings" panose="05000000000000000000" pitchFamily="2" charset="2"/>
              <a:buChar char="v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2472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1">
                <a:lumMod val="40000"/>
                <a:lumOff val="60000"/>
              </a:schemeClr>
            </a:gs>
            <a:gs pos="67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</p:spPr>
        <p:txBody>
          <a:bodyPr/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r>
              <a:rPr lang="de-DE" dirty="0" smtClean="0"/>
              <a:t> </a:t>
            </a:r>
            <a:r>
              <a:rPr lang="de-DE" dirty="0" err="1" smtClean="0"/>
              <a:t>chocolate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garden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24515" y="3238674"/>
            <a:ext cx="4351713" cy="2884516"/>
          </a:xfrm>
        </p:spPr>
      </p:pic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95567" y="3492700"/>
            <a:ext cx="3793682" cy="2512698"/>
          </a:xfrm>
        </p:spPr>
      </p:pic>
    </p:spTree>
    <p:extLst>
      <p:ext uri="{BB962C8B-B14F-4D97-AF65-F5344CB8AC3E}">
        <p14:creationId xmlns:p14="http://schemas.microsoft.com/office/powerpoint/2010/main" val="136909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Breitbild</PresentationFormat>
  <Paragraphs>22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3" baseType="lpstr">
      <vt:lpstr>Aharoni</vt:lpstr>
      <vt:lpstr>Algerian</vt:lpstr>
      <vt:lpstr>Arial</vt:lpstr>
      <vt:lpstr>Calibri</vt:lpstr>
      <vt:lpstr>Calibri Light</vt:lpstr>
      <vt:lpstr>Castellar</vt:lpstr>
      <vt:lpstr>Kunstler Script</vt:lpstr>
      <vt:lpstr>Wingdings</vt:lpstr>
      <vt:lpstr>Office Theme</vt:lpstr>
      <vt:lpstr>Holidays</vt:lpstr>
      <vt:lpstr>Easter</vt:lpstr>
      <vt:lpstr>QUESTIONS</vt:lpstr>
      <vt:lpstr>We search chocolate in the garden.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Holidays</dc:title>
  <dc:creator>Lara Sophie Gothe</dc:creator>
  <cp:lastModifiedBy>kappsoen</cp:lastModifiedBy>
  <cp:revision>17</cp:revision>
  <dcterms:created xsi:type="dcterms:W3CDTF">2018-05-14T09:50:46Z</dcterms:created>
  <dcterms:modified xsi:type="dcterms:W3CDTF">2018-06-07T13:33:34Z</dcterms:modified>
</cp:coreProperties>
</file>