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1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09" autoAdjust="0"/>
    <p:restoredTop sz="83390" autoAdjust="0"/>
  </p:normalViewPr>
  <p:slideViewPr>
    <p:cSldViewPr snapToGrid="0">
      <p:cViewPr varScale="1">
        <p:scale>
          <a:sx n="77" d="100"/>
          <a:sy n="77" d="100"/>
        </p:scale>
        <p:origin x="504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10EF39-C2C8-4577-9FCB-6F570B40F724}" type="datetimeFigureOut">
              <a:rPr lang="de-DE" smtClean="0"/>
              <a:pPr/>
              <a:t>07.06.2018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257CA0-296C-46BB-8950-358D2256335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1687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57CA0-296C-46BB-8950-358D22563352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5725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eck 9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hteck 10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CE3CB859-C955-418C-B6C7-CC189A72A74F}" type="datetimeFigureOut">
              <a:rPr lang="de-DE" smtClean="0"/>
              <a:pPr/>
              <a:t>07.06.2018</a:t>
            </a:fld>
            <a:endParaRPr lang="de-DE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A58A41-5042-4A68-A8F5-33A48D433ED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CB859-C955-418C-B6C7-CC189A72A74F}" type="datetimeFigureOut">
              <a:rPr lang="de-DE" smtClean="0"/>
              <a:pPr/>
              <a:t>07.06.2018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58A41-5042-4A68-A8F5-33A48D433ED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</p:spPr>
        <p:txBody>
          <a:bodyPr/>
          <a:lstStyle/>
          <a:p>
            <a:fld id="{CE3CB859-C955-418C-B6C7-CC189A72A74F}" type="datetimeFigureOut">
              <a:rPr lang="de-DE" smtClean="0"/>
              <a:pPr/>
              <a:t>07.06.2018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609602" y="6248208"/>
            <a:ext cx="7431311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7" name="Rechteck 6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fld id="{6DA58A41-5042-4A68-A8F5-33A48D433ED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CB859-C955-418C-B6C7-CC189A72A74F}" type="datetimeFigureOut">
              <a:rPr lang="de-DE" smtClean="0"/>
              <a:pPr/>
              <a:t>07.06.2018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A58A41-5042-4A68-A8F5-33A48D433EDD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7" name="Rechteck 6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CB859-C955-418C-B6C7-CC189A72A74F}" type="datetimeFigureOut">
              <a:rPr lang="de-DE" smtClean="0"/>
              <a:pPr/>
              <a:t>07.06.2018</a:t>
            </a:fld>
            <a:endParaRPr lang="de-DE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6DA58A41-5042-4A68-A8F5-33A48D433EDD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E3CB859-C955-418C-B6C7-CC189A72A74F}" type="datetimeFigureOut">
              <a:rPr lang="de-DE" smtClean="0"/>
              <a:pPr/>
              <a:t>07.06.2018</a:t>
            </a:fld>
            <a:endParaRPr lang="de-DE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DA58A41-5042-4A68-A8F5-33A48D433EDD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E3CB859-C955-418C-B6C7-CC189A72A74F}" type="datetimeFigureOut">
              <a:rPr lang="de-DE" smtClean="0"/>
              <a:pPr/>
              <a:t>07.06.2018</a:t>
            </a:fld>
            <a:endParaRPr lang="de-DE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DA58A41-5042-4A68-A8F5-33A48D433EDD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de-DE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CB859-C955-418C-B6C7-CC189A72A74F}" type="datetimeFigureOut">
              <a:rPr lang="de-DE" smtClean="0"/>
              <a:pPr/>
              <a:t>07.06.2018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A58A41-5042-4A68-A8F5-33A48D433ED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CB859-C955-418C-B6C7-CC189A72A74F}" type="datetimeFigureOut">
              <a:rPr lang="de-DE" smtClean="0"/>
              <a:pPr/>
              <a:t>07.06.2018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A58A41-5042-4A68-A8F5-33A48D433ED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CB859-C955-418C-B6C7-CC189A72A74F}" type="datetimeFigureOut">
              <a:rPr lang="de-DE" smtClean="0"/>
              <a:pPr/>
              <a:t>07.06.2018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A58A41-5042-4A68-A8F5-33A48D433EDD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8" name="Rechteck 7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eck 9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1" name="Rechteck 10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/>
          <a:p>
            <a:fld id="{CE3CB859-C955-418C-B6C7-CC189A72A74F}" type="datetimeFigureOut">
              <a:rPr lang="de-DE" smtClean="0"/>
              <a:pPr/>
              <a:t>07.06.2018</a:t>
            </a:fld>
            <a:endParaRPr lang="de-DE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6DA58A41-5042-4A68-A8F5-33A48D433EDD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</p:spPr>
        <p:txBody>
          <a:bodyPr rtlCol="0"/>
          <a:lstStyle/>
          <a:p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E3CB859-C955-418C-B6C7-CC189A72A74F}" type="datetimeFigureOut">
              <a:rPr lang="de-DE" smtClean="0"/>
              <a:pPr/>
              <a:t>07.06.2018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7" name="Rechteck 6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DA58A41-5042-4A68-A8F5-33A48D433ED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The </a:t>
            </a:r>
            <a:r>
              <a:rPr lang="de-DE" dirty="0" err="1" smtClean="0"/>
              <a:t>Eurostud</a:t>
            </a:r>
            <a:r>
              <a:rPr lang="de-DE" dirty="0" smtClean="0"/>
              <a:t> </a:t>
            </a:r>
            <a:r>
              <a:rPr lang="de-DE" dirty="0"/>
              <a:t>P</a:t>
            </a:r>
            <a:r>
              <a:rPr lang="de-DE" dirty="0" smtClean="0"/>
              <a:t>roject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err="1" smtClean="0"/>
              <a:t>Freetime</a:t>
            </a:r>
            <a:r>
              <a:rPr lang="de-DE" dirty="0" smtClean="0"/>
              <a:t> </a:t>
            </a:r>
            <a:r>
              <a:rPr lang="de-DE" dirty="0" err="1"/>
              <a:t>A</a:t>
            </a:r>
            <a:r>
              <a:rPr lang="de-DE" dirty="0" err="1" smtClean="0"/>
              <a:t>ctivities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90861364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freetime</a:t>
            </a:r>
            <a:r>
              <a:rPr lang="de-DE" dirty="0" smtClean="0"/>
              <a:t> </a:t>
            </a:r>
            <a:r>
              <a:rPr lang="de-DE" dirty="0" err="1" smtClean="0"/>
              <a:t>activities</a:t>
            </a:r>
            <a:r>
              <a:rPr lang="de-DE" dirty="0" smtClean="0"/>
              <a:t> in </a:t>
            </a:r>
            <a:r>
              <a:rPr lang="de-DE" dirty="0"/>
              <a:t>C</a:t>
            </a:r>
            <a:r>
              <a:rPr lang="de-DE" dirty="0" smtClean="0"/>
              <a:t>elle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e-DE" b="1" dirty="0" err="1" smtClean="0"/>
              <a:t>We</a:t>
            </a:r>
            <a:r>
              <a:rPr lang="de-DE" b="1" dirty="0" smtClean="0"/>
              <a:t> </a:t>
            </a:r>
            <a:r>
              <a:rPr lang="de-DE" b="1" dirty="0" err="1" smtClean="0"/>
              <a:t>have</a:t>
            </a:r>
            <a:r>
              <a:rPr lang="de-DE" b="1" dirty="0" smtClean="0"/>
              <a:t> a </a:t>
            </a:r>
            <a:r>
              <a:rPr lang="de-DE" b="1" dirty="0" err="1" smtClean="0"/>
              <a:t>lot</a:t>
            </a:r>
            <a:r>
              <a:rPr lang="de-DE" b="1" dirty="0" smtClean="0"/>
              <a:t> </a:t>
            </a:r>
            <a:r>
              <a:rPr lang="de-DE" b="1" dirty="0" err="1" smtClean="0"/>
              <a:t>of</a:t>
            </a:r>
            <a:r>
              <a:rPr lang="de-DE" b="1" dirty="0" smtClean="0"/>
              <a:t> </a:t>
            </a:r>
            <a:r>
              <a:rPr lang="de-DE" b="1" dirty="0" err="1" smtClean="0"/>
              <a:t>activities</a:t>
            </a:r>
            <a:r>
              <a:rPr lang="de-DE" b="1" dirty="0" smtClean="0"/>
              <a:t> in Celle. In </a:t>
            </a:r>
            <a:r>
              <a:rPr lang="de-DE" b="1" dirty="0" err="1" smtClean="0"/>
              <a:t>this</a:t>
            </a:r>
            <a:r>
              <a:rPr lang="de-DE" b="1" dirty="0" smtClean="0"/>
              <a:t> </a:t>
            </a:r>
            <a:r>
              <a:rPr lang="de-DE" b="1" dirty="0" err="1" smtClean="0"/>
              <a:t>text</a:t>
            </a:r>
            <a:r>
              <a:rPr lang="de-DE" b="1" dirty="0" smtClean="0"/>
              <a:t> </a:t>
            </a:r>
            <a:r>
              <a:rPr lang="de-DE" b="1" dirty="0" err="1" smtClean="0"/>
              <a:t>there</a:t>
            </a:r>
            <a:r>
              <a:rPr lang="de-DE" b="1" dirty="0" smtClean="0"/>
              <a:t> </a:t>
            </a:r>
            <a:r>
              <a:rPr lang="de-DE" b="1" dirty="0" err="1" smtClean="0"/>
              <a:t>is</a:t>
            </a:r>
            <a:r>
              <a:rPr lang="de-DE" b="1" dirty="0" smtClean="0"/>
              <a:t> </a:t>
            </a:r>
            <a:r>
              <a:rPr lang="de-DE" b="1" dirty="0" err="1" smtClean="0"/>
              <a:t>some</a:t>
            </a:r>
            <a:r>
              <a:rPr lang="de-DE" b="1" dirty="0" smtClean="0"/>
              <a:t> </a:t>
            </a:r>
            <a:r>
              <a:rPr lang="de-DE" b="1" dirty="0" err="1" smtClean="0"/>
              <a:t>information</a:t>
            </a:r>
            <a:r>
              <a:rPr lang="de-DE" b="1" dirty="0"/>
              <a:t> </a:t>
            </a:r>
            <a:r>
              <a:rPr lang="de-DE" b="1" dirty="0" err="1" smtClean="0"/>
              <a:t>for</a:t>
            </a:r>
            <a:r>
              <a:rPr lang="de-DE" b="1" dirty="0" smtClean="0"/>
              <a:t> </a:t>
            </a:r>
            <a:r>
              <a:rPr lang="de-DE" b="1" dirty="0" err="1" smtClean="0"/>
              <a:t>you</a:t>
            </a:r>
            <a:r>
              <a:rPr lang="de-DE" b="1" dirty="0" smtClean="0"/>
              <a:t>:</a:t>
            </a:r>
          </a:p>
          <a:p>
            <a:r>
              <a:rPr lang="de-DE" dirty="0" err="1" smtClean="0"/>
              <a:t>minigolf</a:t>
            </a:r>
            <a:endParaRPr lang="de-DE" dirty="0" smtClean="0"/>
          </a:p>
          <a:p>
            <a:r>
              <a:rPr lang="de-DE" dirty="0" err="1" smtClean="0"/>
              <a:t>swimming</a:t>
            </a:r>
            <a:endParaRPr lang="de-DE" dirty="0" smtClean="0"/>
          </a:p>
          <a:p>
            <a:r>
              <a:rPr lang="de-DE" dirty="0" err="1" smtClean="0"/>
              <a:t>cinema</a:t>
            </a:r>
            <a:endParaRPr lang="de-DE" dirty="0" smtClean="0"/>
          </a:p>
          <a:p>
            <a:r>
              <a:rPr lang="de-DE" dirty="0" err="1"/>
              <a:t>v</a:t>
            </a:r>
            <a:r>
              <a:rPr lang="de-DE" dirty="0" err="1" smtClean="0"/>
              <a:t>oluntary</a:t>
            </a:r>
            <a:r>
              <a:rPr lang="de-DE" dirty="0" smtClean="0"/>
              <a:t> </a:t>
            </a:r>
            <a:r>
              <a:rPr lang="de-DE" dirty="0" err="1" smtClean="0"/>
              <a:t>fire</a:t>
            </a:r>
            <a:r>
              <a:rPr lang="de-DE" dirty="0" smtClean="0"/>
              <a:t> </a:t>
            </a:r>
            <a:r>
              <a:rPr lang="de-DE" dirty="0" err="1" smtClean="0"/>
              <a:t>brigade</a:t>
            </a:r>
            <a:endParaRPr lang="de-DE" dirty="0" smtClean="0"/>
          </a:p>
          <a:p>
            <a:r>
              <a:rPr lang="de-DE" dirty="0" err="1"/>
              <a:t>b</a:t>
            </a:r>
            <a:r>
              <a:rPr lang="de-DE" dirty="0" err="1" smtClean="0"/>
              <a:t>owling</a:t>
            </a:r>
            <a:endParaRPr lang="de-DE" dirty="0" smtClean="0"/>
          </a:p>
          <a:p>
            <a:r>
              <a:rPr lang="de-DE" dirty="0" err="1"/>
              <a:t>s</a:t>
            </a:r>
            <a:r>
              <a:rPr lang="de-DE" dirty="0" err="1" smtClean="0"/>
              <a:t>couts</a:t>
            </a:r>
            <a:endParaRPr lang="de-DE" dirty="0" smtClean="0"/>
          </a:p>
          <a:p>
            <a:r>
              <a:rPr lang="de-DE" dirty="0" err="1"/>
              <a:t>m</a:t>
            </a:r>
            <a:r>
              <a:rPr lang="de-DE" dirty="0" err="1" smtClean="0"/>
              <a:t>useum</a:t>
            </a:r>
            <a:endParaRPr lang="de-DE" dirty="0" smtClean="0"/>
          </a:p>
          <a:p>
            <a:r>
              <a:rPr lang="de-DE" dirty="0" err="1"/>
              <a:t>c</a:t>
            </a:r>
            <a:r>
              <a:rPr lang="de-DE" dirty="0" err="1" smtClean="0"/>
              <a:t>astle</a:t>
            </a:r>
            <a:r>
              <a:rPr lang="de-DE" dirty="0" smtClean="0"/>
              <a:t> park</a:t>
            </a:r>
          </a:p>
          <a:p>
            <a:r>
              <a:rPr lang="de-DE" dirty="0" err="1"/>
              <a:t>c</a:t>
            </a:r>
            <a:r>
              <a:rPr lang="de-DE" dirty="0" err="1" smtClean="0"/>
              <a:t>hoir</a:t>
            </a:r>
            <a:endParaRPr lang="de-DE" dirty="0" smtClean="0"/>
          </a:p>
          <a:p>
            <a:r>
              <a:rPr lang="de-DE" dirty="0" err="1"/>
              <a:t>g</a:t>
            </a:r>
            <a:r>
              <a:rPr lang="de-DE" dirty="0" err="1" smtClean="0"/>
              <a:t>o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boat</a:t>
            </a:r>
            <a:r>
              <a:rPr lang="de-DE" dirty="0" smtClean="0"/>
              <a:t>/ </a:t>
            </a:r>
            <a:r>
              <a:rPr lang="de-DE" dirty="0" err="1" smtClean="0"/>
              <a:t>kanu</a:t>
            </a:r>
            <a:r>
              <a:rPr lang="de-DE" dirty="0" smtClean="0"/>
              <a:t> on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river</a:t>
            </a:r>
            <a:r>
              <a:rPr lang="de-DE" dirty="0" err="1" smtClean="0"/>
              <a:t>s</a:t>
            </a:r>
            <a:r>
              <a:rPr lang="de-DE" dirty="0" smtClean="0"/>
              <a:t> </a:t>
            </a:r>
            <a:r>
              <a:rPr lang="de-DE" dirty="0" smtClean="0"/>
              <a:t>Aller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Fuhse</a:t>
            </a:r>
            <a:endParaRPr lang="de-DE" dirty="0" smtClean="0"/>
          </a:p>
          <a:p>
            <a:r>
              <a:rPr lang="de-DE" dirty="0" err="1" smtClean="0"/>
              <a:t>rowing</a:t>
            </a:r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2687142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25882" y="415229"/>
            <a:ext cx="10515600" cy="1325563"/>
          </a:xfrm>
        </p:spPr>
        <p:txBody>
          <a:bodyPr/>
          <a:lstStyle/>
          <a:p>
            <a:r>
              <a:rPr lang="de-DE" dirty="0" smtClean="0"/>
              <a:t>The </a:t>
            </a:r>
            <a:r>
              <a:rPr lang="de-DE" dirty="0" err="1" smtClean="0"/>
              <a:t>show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dirty="0" err="1" smtClean="0"/>
              <a:t>When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make</a:t>
            </a:r>
            <a:r>
              <a:rPr lang="de-DE" dirty="0" smtClean="0"/>
              <a:t> a </a:t>
            </a:r>
            <a:r>
              <a:rPr lang="de-DE" dirty="0" err="1" smtClean="0"/>
              <a:t>show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sing a </a:t>
            </a:r>
            <a:r>
              <a:rPr lang="de-DE" dirty="0" err="1" smtClean="0"/>
              <a:t>song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group</a:t>
            </a:r>
            <a:r>
              <a:rPr lang="de-DE" dirty="0" smtClean="0"/>
              <a:t> etc. </a:t>
            </a:r>
          </a:p>
          <a:p>
            <a:r>
              <a:rPr lang="de-DE" dirty="0" err="1" smtClean="0"/>
              <a:t>When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 </a:t>
            </a:r>
            <a:r>
              <a:rPr lang="de-DE" dirty="0" err="1" smtClean="0"/>
              <a:t>are</a:t>
            </a:r>
            <a:r>
              <a:rPr lang="de-DE" dirty="0" smtClean="0"/>
              <a:t> in an </a:t>
            </a:r>
            <a:r>
              <a:rPr lang="de-DE" dirty="0" err="1" smtClean="0"/>
              <a:t>orchestra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play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people</a:t>
            </a:r>
            <a:r>
              <a:rPr lang="de-DE" dirty="0" smtClean="0"/>
              <a:t> </a:t>
            </a:r>
            <a:r>
              <a:rPr lang="de-DE" dirty="0" err="1" smtClean="0"/>
              <a:t>songs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different </a:t>
            </a:r>
            <a:r>
              <a:rPr lang="de-DE" dirty="0" err="1" smtClean="0"/>
              <a:t>instruments</a:t>
            </a:r>
            <a:endParaRPr lang="de-DE" dirty="0" smtClean="0"/>
          </a:p>
          <a:p>
            <a:r>
              <a:rPr lang="de-DE" dirty="0" err="1" smtClean="0"/>
              <a:t>With</a:t>
            </a:r>
            <a:r>
              <a:rPr lang="de-DE" dirty="0" smtClean="0"/>
              <a:t> a </a:t>
            </a:r>
            <a:r>
              <a:rPr lang="de-DE" dirty="0" err="1" smtClean="0"/>
              <a:t>choir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give</a:t>
            </a:r>
            <a:r>
              <a:rPr lang="de-DE" dirty="0" smtClean="0"/>
              <a:t> a </a:t>
            </a:r>
            <a:r>
              <a:rPr lang="de-DE" dirty="0" err="1" smtClean="0"/>
              <a:t>concert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over</a:t>
            </a:r>
            <a:r>
              <a:rPr lang="de-DE" dirty="0" smtClean="0"/>
              <a:t> 100 </a:t>
            </a:r>
            <a:r>
              <a:rPr lang="de-DE" dirty="0" err="1" smtClean="0"/>
              <a:t>spectators</a:t>
            </a:r>
            <a:r>
              <a:rPr lang="de-DE" dirty="0" smtClean="0"/>
              <a:t>, </a:t>
            </a:r>
            <a:r>
              <a:rPr lang="de-DE" dirty="0" err="1" smtClean="0"/>
              <a:t>who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example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church</a:t>
            </a:r>
            <a:endParaRPr lang="de-DE" dirty="0" smtClean="0"/>
          </a:p>
          <a:p>
            <a:pPr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4121316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Our</a:t>
            </a:r>
            <a:r>
              <a:rPr lang="de-DE" dirty="0" smtClean="0"/>
              <a:t> </a:t>
            </a:r>
            <a:r>
              <a:rPr lang="de-DE" dirty="0" err="1" smtClean="0"/>
              <a:t>activities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: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282758" y="1199213"/>
            <a:ext cx="10997853" cy="4831761"/>
          </a:xfrm>
        </p:spPr>
        <p:txBody>
          <a:bodyPr/>
          <a:lstStyle/>
          <a:p>
            <a:pPr>
              <a:buFont typeface="Symbol" pitchFamily="18" charset="2"/>
              <a:buChar char="-"/>
            </a:pPr>
            <a:endParaRPr lang="de-DE" dirty="0" smtClean="0"/>
          </a:p>
          <a:p>
            <a:pPr>
              <a:buFont typeface="Symbol" pitchFamily="18" charset="2"/>
              <a:buChar char="-"/>
            </a:pPr>
            <a:r>
              <a:rPr lang="de-DE" dirty="0" err="1" smtClean="0"/>
              <a:t>Playing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piano                                            -</a:t>
            </a:r>
            <a:r>
              <a:rPr lang="de-DE" dirty="0" err="1" smtClean="0"/>
              <a:t>Playing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guitar</a:t>
            </a:r>
            <a:endParaRPr lang="de-DE" dirty="0"/>
          </a:p>
        </p:txBody>
      </p:sp>
      <p:pic>
        <p:nvPicPr>
          <p:cNvPr id="1031" name="Picture 7" descr="F:\The Eurostud Projekt\Gitarrenequipement Foto 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889471" y="2268857"/>
            <a:ext cx="4351713" cy="4351713"/>
          </a:xfrm>
          <a:prstGeom prst="rect">
            <a:avLst/>
          </a:prstGeom>
          <a:noFill/>
        </p:spPr>
      </p:pic>
      <p:pic>
        <p:nvPicPr>
          <p:cNvPr id="1026" name="Picture 2" descr="E:\P10204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531" y="2551613"/>
            <a:ext cx="5101263" cy="338449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5986" y="277443"/>
            <a:ext cx="10515600" cy="1325563"/>
          </a:xfrm>
        </p:spPr>
        <p:txBody>
          <a:bodyPr/>
          <a:lstStyle/>
          <a:p>
            <a:r>
              <a:rPr lang="de-DE" dirty="0" err="1" smtClean="0"/>
              <a:t>Riding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"/>
          </p:nvPr>
        </p:nvSpPr>
        <p:spPr>
          <a:xfrm>
            <a:off x="726510" y="6062596"/>
            <a:ext cx="10997852" cy="513567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de-DE" dirty="0" smtClean="0"/>
              <a:t>              </a:t>
            </a:r>
            <a:r>
              <a:rPr lang="de-DE" dirty="0" err="1" smtClean="0"/>
              <a:t>Teake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Barny</a:t>
            </a:r>
            <a:r>
              <a:rPr lang="de-DE" dirty="0" smtClean="0"/>
              <a:t>                                             	         </a:t>
            </a:r>
            <a:r>
              <a:rPr lang="de-DE" dirty="0" err="1" smtClean="0"/>
              <a:t>Fenja</a:t>
            </a:r>
            <a:endParaRPr lang="de-DE" dirty="0"/>
          </a:p>
        </p:txBody>
      </p:sp>
      <p:pic>
        <p:nvPicPr>
          <p:cNvPr id="1026" name="Picture 2" descr="E:\P10205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912" y="2029218"/>
            <a:ext cx="5110619" cy="3832964"/>
          </a:xfrm>
          <a:prstGeom prst="rect">
            <a:avLst/>
          </a:prstGeom>
          <a:noFill/>
        </p:spPr>
      </p:pic>
      <p:pic>
        <p:nvPicPr>
          <p:cNvPr id="1027" name="Picture 3" descr="E:\20171014_122742_resized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1007" y="2017473"/>
            <a:ext cx="5209784" cy="3907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judo</a:t>
            </a:r>
            <a:endParaRPr lang="de-DE" dirty="0"/>
          </a:p>
        </p:txBody>
      </p:sp>
      <p:pic>
        <p:nvPicPr>
          <p:cNvPr id="7" name="Inhaltsplatzhalter 6" descr="judo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96802" y="1600200"/>
            <a:ext cx="8112722" cy="449580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survey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de-DE" sz="2000" dirty="0" err="1" smtClean="0"/>
              <a:t>riding</a:t>
            </a:r>
            <a:r>
              <a:rPr lang="de-DE" sz="2000" dirty="0" smtClean="0"/>
              <a:t>			6</a:t>
            </a:r>
          </a:p>
          <a:p>
            <a:r>
              <a:rPr lang="de-DE" sz="2000" dirty="0" err="1" smtClean="0"/>
              <a:t>playing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guitar</a:t>
            </a:r>
            <a:r>
              <a:rPr lang="de-DE" sz="2000" dirty="0" smtClean="0"/>
              <a:t>	2</a:t>
            </a:r>
          </a:p>
          <a:p>
            <a:r>
              <a:rPr lang="de-DE" sz="2000" dirty="0" err="1" smtClean="0"/>
              <a:t>playing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piano	2</a:t>
            </a:r>
          </a:p>
          <a:p>
            <a:r>
              <a:rPr lang="de-DE" sz="2000" dirty="0" err="1" smtClean="0"/>
              <a:t>playing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fluit</a:t>
            </a:r>
            <a:r>
              <a:rPr lang="de-DE" sz="2000" dirty="0" smtClean="0"/>
              <a:t>	1</a:t>
            </a:r>
          </a:p>
          <a:p>
            <a:r>
              <a:rPr lang="de-DE" sz="2000" dirty="0" err="1" smtClean="0"/>
              <a:t>dancing</a:t>
            </a:r>
            <a:r>
              <a:rPr lang="de-DE" sz="2000" dirty="0" smtClean="0"/>
              <a:t>		6</a:t>
            </a:r>
          </a:p>
          <a:p>
            <a:r>
              <a:rPr lang="de-DE" sz="2000" dirty="0" err="1" smtClean="0"/>
              <a:t>swimming</a:t>
            </a:r>
            <a:r>
              <a:rPr lang="de-DE" sz="2000" dirty="0" smtClean="0"/>
              <a:t>		3</a:t>
            </a:r>
          </a:p>
          <a:p>
            <a:r>
              <a:rPr lang="de-DE" sz="2000" dirty="0" err="1" smtClean="0"/>
              <a:t>football</a:t>
            </a:r>
            <a:r>
              <a:rPr lang="de-DE" sz="2000" dirty="0" smtClean="0"/>
              <a:t>		1</a:t>
            </a:r>
          </a:p>
          <a:p>
            <a:r>
              <a:rPr lang="de-DE" sz="2000" dirty="0" err="1" smtClean="0"/>
              <a:t>judo</a:t>
            </a:r>
            <a:r>
              <a:rPr lang="de-DE" sz="2000" dirty="0" smtClean="0"/>
              <a:t>			1</a:t>
            </a:r>
          </a:p>
          <a:p>
            <a:r>
              <a:rPr lang="de-DE" sz="2000" dirty="0" err="1" smtClean="0"/>
              <a:t>playing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violin</a:t>
            </a:r>
            <a:r>
              <a:rPr lang="de-DE" sz="2000" dirty="0" smtClean="0"/>
              <a:t>	1</a:t>
            </a:r>
          </a:p>
          <a:p>
            <a:r>
              <a:rPr lang="de-DE" sz="2000" dirty="0" err="1" smtClean="0"/>
              <a:t>ice</a:t>
            </a:r>
            <a:r>
              <a:rPr lang="de-DE" sz="2000" dirty="0" smtClean="0"/>
              <a:t> </a:t>
            </a:r>
            <a:r>
              <a:rPr lang="de-DE" sz="2000" dirty="0" err="1" smtClean="0"/>
              <a:t>scating</a:t>
            </a:r>
            <a:r>
              <a:rPr lang="de-DE" sz="2000" dirty="0" smtClean="0"/>
              <a:t>		1</a:t>
            </a:r>
          </a:p>
          <a:p>
            <a:r>
              <a:rPr lang="de-DE" sz="2000" dirty="0" err="1" smtClean="0"/>
              <a:t>climbing</a:t>
            </a:r>
            <a:r>
              <a:rPr lang="de-DE" sz="2000" dirty="0" smtClean="0"/>
              <a:t>		2</a:t>
            </a:r>
          </a:p>
          <a:p>
            <a:r>
              <a:rPr lang="de-DE" sz="2000" dirty="0" err="1" smtClean="0"/>
              <a:t>scout</a:t>
            </a:r>
            <a:r>
              <a:rPr lang="de-DE" sz="2000" dirty="0" smtClean="0"/>
              <a:t>			1</a:t>
            </a:r>
          </a:p>
          <a:p>
            <a:r>
              <a:rPr lang="de-DE" sz="2000" dirty="0" err="1" smtClean="0"/>
              <a:t>singing</a:t>
            </a:r>
            <a:r>
              <a:rPr lang="de-DE" sz="2000" dirty="0" smtClean="0"/>
              <a:t>		1</a:t>
            </a:r>
          </a:p>
          <a:p>
            <a:r>
              <a:rPr lang="de-DE" sz="2000" dirty="0" err="1" smtClean="0"/>
              <a:t>skating</a:t>
            </a:r>
            <a:r>
              <a:rPr lang="de-DE" sz="2000" dirty="0" smtClean="0"/>
              <a:t>		1</a:t>
            </a:r>
          </a:p>
          <a:p>
            <a:r>
              <a:rPr lang="de-DE" sz="2000" dirty="0" err="1" smtClean="0"/>
              <a:t>Voluntary</a:t>
            </a:r>
            <a:r>
              <a:rPr lang="de-DE" sz="2000" dirty="0" smtClean="0"/>
              <a:t> </a:t>
            </a:r>
            <a:r>
              <a:rPr lang="de-DE" sz="2000" dirty="0" err="1" smtClean="0"/>
              <a:t>fire</a:t>
            </a:r>
            <a:r>
              <a:rPr lang="de-DE" sz="2000" dirty="0" smtClean="0"/>
              <a:t> </a:t>
            </a:r>
            <a:r>
              <a:rPr lang="de-DE" sz="2000" dirty="0" err="1" smtClean="0"/>
              <a:t>brigade</a:t>
            </a:r>
            <a:r>
              <a:rPr lang="de-DE" sz="2000" dirty="0" smtClean="0"/>
              <a:t>	1</a:t>
            </a:r>
          </a:p>
          <a:p>
            <a:r>
              <a:rPr lang="de-DE" sz="2000" dirty="0" smtClean="0"/>
              <a:t>Tennis			2</a:t>
            </a:r>
          </a:p>
          <a:p>
            <a:r>
              <a:rPr lang="de-DE" sz="2000" dirty="0" err="1" smtClean="0"/>
              <a:t>Athletics</a:t>
            </a:r>
            <a:r>
              <a:rPr lang="de-DE" sz="2000" dirty="0" smtClean="0"/>
              <a:t>		1</a:t>
            </a:r>
          </a:p>
          <a:p>
            <a:r>
              <a:rPr lang="de-DE" sz="2000" dirty="0" smtClean="0"/>
              <a:t>Handball		2	</a:t>
            </a:r>
            <a:endParaRPr lang="de-DE" sz="2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Questions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dirty="0" err="1" smtClean="0"/>
              <a:t>Which</a:t>
            </a:r>
            <a:r>
              <a:rPr lang="de-DE" dirty="0" smtClean="0"/>
              <a:t> </a:t>
            </a:r>
            <a:r>
              <a:rPr lang="de-DE" dirty="0" err="1" smtClean="0"/>
              <a:t>hobbies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try</a:t>
            </a:r>
            <a:r>
              <a:rPr lang="de-DE" dirty="0" smtClean="0"/>
              <a:t> </a:t>
            </a:r>
            <a:r>
              <a:rPr lang="de-DE" dirty="0" err="1" smtClean="0"/>
              <a:t>when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want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do </a:t>
            </a:r>
            <a:r>
              <a:rPr lang="de-DE" dirty="0" err="1" smtClean="0"/>
              <a:t>sport</a:t>
            </a:r>
            <a:r>
              <a:rPr lang="de-DE" dirty="0" smtClean="0"/>
              <a:t>?</a:t>
            </a:r>
          </a:p>
          <a:p>
            <a:r>
              <a:rPr lang="de-DE" dirty="0" err="1" smtClean="0"/>
              <a:t>Which</a:t>
            </a:r>
            <a:r>
              <a:rPr lang="de-DE" dirty="0" smtClean="0"/>
              <a:t> </a:t>
            </a:r>
            <a:r>
              <a:rPr lang="de-DE" dirty="0" err="1" smtClean="0"/>
              <a:t>hobby</a:t>
            </a:r>
            <a:r>
              <a:rPr lang="de-DE" dirty="0" smtClean="0"/>
              <a:t> </a:t>
            </a:r>
            <a:r>
              <a:rPr lang="de-DE" dirty="0" err="1" smtClean="0"/>
              <a:t>does</a:t>
            </a:r>
            <a:r>
              <a:rPr lang="de-DE" dirty="0" smtClean="0"/>
              <a:t> </a:t>
            </a:r>
            <a:r>
              <a:rPr lang="de-DE" dirty="0" err="1" smtClean="0"/>
              <a:t>our</a:t>
            </a:r>
            <a:r>
              <a:rPr lang="de-DE" dirty="0" smtClean="0"/>
              <a:t> </a:t>
            </a:r>
            <a:r>
              <a:rPr lang="de-DE" dirty="0" err="1" smtClean="0"/>
              <a:t>class</a:t>
            </a:r>
            <a:r>
              <a:rPr lang="de-DE" dirty="0" smtClean="0"/>
              <a:t> </a:t>
            </a:r>
            <a:r>
              <a:rPr lang="de-DE" dirty="0" err="1" smtClean="0"/>
              <a:t>like</a:t>
            </a:r>
            <a:r>
              <a:rPr lang="de-DE" dirty="0" smtClean="0"/>
              <a:t> </a:t>
            </a:r>
            <a:r>
              <a:rPr lang="de-DE" dirty="0" err="1" smtClean="0"/>
              <a:t>most</a:t>
            </a:r>
            <a:r>
              <a:rPr lang="de-DE" dirty="0" smtClean="0"/>
              <a:t>?</a:t>
            </a:r>
          </a:p>
          <a:p>
            <a:pPr>
              <a:buNone/>
            </a:pPr>
            <a:endParaRPr lang="de-DE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alathea">
  <a:themeElements>
    <a:clrScheme name="Deimos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Galathea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alathe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0</TotalTime>
  <Words>144</Words>
  <Application>Microsoft Office PowerPoint</Application>
  <PresentationFormat>Breitbild</PresentationFormat>
  <Paragraphs>48</Paragraphs>
  <Slides>8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4" baseType="lpstr">
      <vt:lpstr>Calibri</vt:lpstr>
      <vt:lpstr>Symbol</vt:lpstr>
      <vt:lpstr>Tw Cen MT</vt:lpstr>
      <vt:lpstr>Wingdings</vt:lpstr>
      <vt:lpstr>Wingdings 2</vt:lpstr>
      <vt:lpstr>Galathea</vt:lpstr>
      <vt:lpstr>The Eurostud Project</vt:lpstr>
      <vt:lpstr>freetime activities in Celle</vt:lpstr>
      <vt:lpstr>The show</vt:lpstr>
      <vt:lpstr>Our activities are :</vt:lpstr>
      <vt:lpstr>Riding</vt:lpstr>
      <vt:lpstr>judo</vt:lpstr>
      <vt:lpstr>survey</vt:lpstr>
      <vt:lpstr>Questions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freetime activities</dc:title>
  <dc:creator>Nele Stemmann</dc:creator>
  <cp:lastModifiedBy>kappsoen</cp:lastModifiedBy>
  <cp:revision>16</cp:revision>
  <dcterms:created xsi:type="dcterms:W3CDTF">2018-05-14T09:36:18Z</dcterms:created>
  <dcterms:modified xsi:type="dcterms:W3CDTF">2018-06-07T13:44:11Z</dcterms:modified>
</cp:coreProperties>
</file>