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5F6"/>
    <a:srgbClr val="BD07B0"/>
    <a:srgbClr val="9505AD"/>
    <a:srgbClr val="8309A9"/>
    <a:srgbClr val="017DE3"/>
    <a:srgbClr val="925094"/>
    <a:srgbClr val="06DEA5"/>
    <a:srgbClr val="E40031"/>
    <a:srgbClr val="9422C2"/>
    <a:srgbClr val="1CC89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-72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C9F1-FB19-41A9-AA82-0815F71DE948}" type="datetimeFigureOut">
              <a:rPr lang="de-DE" smtClean="0"/>
              <a:pPr/>
              <a:t>04.06.2018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860E4-C8F5-48CB-89E2-AEFD82580E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D07B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i="1" dirty="0" smtClean="0">
                <a:latin typeface="Algerian" pitchFamily="82" charset="0"/>
              </a:rPr>
              <a:t>The </a:t>
            </a:r>
            <a:r>
              <a:rPr lang="de-DE" b="1" i="1" dirty="0" err="1" smtClean="0">
                <a:latin typeface="Algerian" pitchFamily="82" charset="0"/>
              </a:rPr>
              <a:t>EuroStudproject</a:t>
            </a:r>
            <a:endParaRPr lang="de-DE" b="1" i="1" dirty="0">
              <a:latin typeface="Algerian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800" dirty="0" err="1" smtClean="0">
                <a:latin typeface="Brush Script MT" pitchFamily="66" charset="0"/>
              </a:rPr>
              <a:t>Our</a:t>
            </a:r>
            <a:r>
              <a:rPr lang="de-DE" sz="4800" dirty="0" smtClean="0">
                <a:latin typeface="Brush Script MT" pitchFamily="66" charset="0"/>
              </a:rPr>
              <a:t> </a:t>
            </a:r>
            <a:r>
              <a:rPr lang="de-DE" sz="4800" dirty="0" err="1" smtClean="0">
                <a:latin typeface="Brush Script MT" pitchFamily="66" charset="0"/>
              </a:rPr>
              <a:t>school</a:t>
            </a:r>
            <a:endParaRPr lang="de-DE" sz="4800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8879415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95F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latin typeface="Broadway" pitchFamily="82" charset="0"/>
              </a:rPr>
              <a:t>The </a:t>
            </a:r>
            <a:r>
              <a:rPr lang="de-DE" sz="6000" dirty="0" err="1" smtClean="0">
                <a:latin typeface="Broadway" pitchFamily="82" charset="0"/>
              </a:rPr>
              <a:t>way</a:t>
            </a:r>
            <a:r>
              <a:rPr lang="de-DE" sz="6000" dirty="0" smtClean="0">
                <a:latin typeface="Broadway" pitchFamily="82" charset="0"/>
              </a:rPr>
              <a:t> </a:t>
            </a:r>
            <a:r>
              <a:rPr lang="de-DE" sz="6000" dirty="0" err="1" smtClean="0">
                <a:latin typeface="Broadway" pitchFamily="82" charset="0"/>
              </a:rPr>
              <a:t>to</a:t>
            </a:r>
            <a:r>
              <a:rPr lang="de-DE" sz="6000" dirty="0" smtClean="0">
                <a:latin typeface="Broadway" pitchFamily="82" charset="0"/>
              </a:rPr>
              <a:t> </a:t>
            </a:r>
            <a:r>
              <a:rPr lang="de-DE" sz="6000" dirty="0" err="1" smtClean="0">
                <a:latin typeface="Broadway" pitchFamily="82" charset="0"/>
              </a:rPr>
              <a:t>school</a:t>
            </a:r>
            <a:endParaRPr lang="de-DE" sz="6000" dirty="0">
              <a:latin typeface="Broadway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6167" y="178155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>
                <a:latin typeface="Arial Black" pitchFamily="34" charset="0"/>
              </a:rPr>
              <a:t>The </a:t>
            </a:r>
            <a:r>
              <a:rPr lang="de-DE" sz="2400" dirty="0" err="1" smtClean="0">
                <a:latin typeface="Arial Black" pitchFamily="34" charset="0"/>
              </a:rPr>
              <a:t>students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of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Ernestinum</a:t>
            </a:r>
            <a:r>
              <a:rPr lang="de-DE" sz="2400" dirty="0" smtClean="0">
                <a:latin typeface="Arial Black" pitchFamily="34" charset="0"/>
              </a:rPr>
              <a:t>  </a:t>
            </a:r>
            <a:r>
              <a:rPr lang="de-DE" sz="2400" dirty="0" err="1" smtClean="0">
                <a:latin typeface="Arial Black" pitchFamily="34" charset="0"/>
              </a:rPr>
              <a:t>are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from</a:t>
            </a:r>
            <a:r>
              <a:rPr lang="de-DE" sz="2400" dirty="0" smtClean="0">
                <a:latin typeface="Arial Black" pitchFamily="34" charset="0"/>
              </a:rPr>
              <a:t> different </a:t>
            </a:r>
            <a:r>
              <a:rPr lang="de-DE" sz="2400" dirty="0" err="1" smtClean="0">
                <a:latin typeface="Arial Black" pitchFamily="34" charset="0"/>
              </a:rPr>
              <a:t>areas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of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Lower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Saxony</a:t>
            </a:r>
            <a:r>
              <a:rPr lang="de-DE" sz="2400" dirty="0" smtClean="0">
                <a:latin typeface="Arial Black" pitchFamily="34" charset="0"/>
              </a:rPr>
              <a:t>. </a:t>
            </a:r>
            <a:r>
              <a:rPr lang="de-DE" sz="2400" dirty="0" err="1" smtClean="0">
                <a:latin typeface="Arial Black" pitchFamily="34" charset="0"/>
              </a:rPr>
              <a:t>Some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from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Adelheidsdorf</a:t>
            </a:r>
            <a:r>
              <a:rPr lang="de-DE" sz="2400" dirty="0" smtClean="0">
                <a:latin typeface="Arial Black" pitchFamily="34" charset="0"/>
              </a:rPr>
              <a:t>, </a:t>
            </a:r>
            <a:r>
              <a:rPr lang="de-DE" sz="2400" dirty="0" err="1" smtClean="0">
                <a:latin typeface="Arial Black" pitchFamily="34" charset="0"/>
              </a:rPr>
              <a:t>many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from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Celle,some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from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Nienhagen</a:t>
            </a:r>
            <a:r>
              <a:rPr lang="de-DE" sz="2400" dirty="0" smtClean="0">
                <a:latin typeface="Arial Black" pitchFamily="34" charset="0"/>
              </a:rPr>
              <a:t>, </a:t>
            </a:r>
            <a:r>
              <a:rPr lang="de-DE" sz="2400" dirty="0" err="1" smtClean="0">
                <a:latin typeface="Arial Black" pitchFamily="34" charset="0"/>
              </a:rPr>
              <a:t>and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fewer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from</a:t>
            </a:r>
            <a:r>
              <a:rPr lang="de-DE" sz="2400" dirty="0" smtClean="0">
                <a:latin typeface="Arial Black" pitchFamily="34" charset="0"/>
              </a:rPr>
              <a:t> Winsen </a:t>
            </a:r>
            <a:r>
              <a:rPr lang="de-DE" sz="2400" dirty="0" err="1" smtClean="0">
                <a:latin typeface="Arial Black" pitchFamily="34" charset="0"/>
              </a:rPr>
              <a:t>and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Eicklingen</a:t>
            </a:r>
            <a:r>
              <a:rPr lang="de-DE" sz="2400" dirty="0" smtClean="0">
                <a:latin typeface="Arial Black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 err="1" smtClean="0">
                <a:latin typeface="Arial Black" pitchFamily="34" charset="0"/>
              </a:rPr>
              <a:t>There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are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many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ways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to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come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to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school</a:t>
            </a:r>
            <a:r>
              <a:rPr lang="de-DE" sz="2400" dirty="0" smtClean="0">
                <a:latin typeface="Arial Black" pitchFamily="34" charset="0"/>
              </a:rPr>
              <a:t>. </a:t>
            </a:r>
            <a:r>
              <a:rPr lang="de-DE" sz="2400" dirty="0" err="1" smtClean="0">
                <a:latin typeface="Arial Black" pitchFamily="34" charset="0"/>
              </a:rPr>
              <a:t>For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example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by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bus</a:t>
            </a:r>
            <a:r>
              <a:rPr lang="de-DE" sz="2400" dirty="0" smtClean="0">
                <a:latin typeface="Arial Black" pitchFamily="34" charset="0"/>
              </a:rPr>
              <a:t>, </a:t>
            </a:r>
            <a:r>
              <a:rPr lang="de-DE" sz="2400" dirty="0" err="1" smtClean="0">
                <a:latin typeface="Arial Black" pitchFamily="34" charset="0"/>
              </a:rPr>
              <a:t>by</a:t>
            </a:r>
            <a:r>
              <a:rPr lang="de-DE" sz="2400" dirty="0" smtClean="0">
                <a:latin typeface="Arial Black" pitchFamily="34" charset="0"/>
              </a:rPr>
              <a:t> bike, </a:t>
            </a:r>
            <a:r>
              <a:rPr lang="de-DE" sz="2400" dirty="0" err="1" smtClean="0">
                <a:latin typeface="Arial Black" pitchFamily="34" charset="0"/>
              </a:rPr>
              <a:t>by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car</a:t>
            </a:r>
            <a:r>
              <a:rPr lang="de-DE" sz="2400" dirty="0" smtClean="0">
                <a:latin typeface="Arial Black" pitchFamily="34" charset="0"/>
              </a:rPr>
              <a:t>, </a:t>
            </a:r>
            <a:r>
              <a:rPr lang="de-DE" sz="2400" dirty="0" err="1" smtClean="0">
                <a:latin typeface="Arial Black" pitchFamily="34" charset="0"/>
              </a:rPr>
              <a:t>or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we</a:t>
            </a:r>
            <a:r>
              <a:rPr lang="de-DE" sz="2400" dirty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can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go</a:t>
            </a:r>
            <a:r>
              <a:rPr lang="de-DE" sz="2400" dirty="0" smtClean="0">
                <a:latin typeface="Arial Black" pitchFamily="34" charset="0"/>
              </a:rPr>
              <a:t> on </a:t>
            </a:r>
            <a:r>
              <a:rPr lang="de-DE" sz="2400" dirty="0" err="1" smtClean="0">
                <a:latin typeface="Arial Black" pitchFamily="34" charset="0"/>
              </a:rPr>
              <a:t>foot</a:t>
            </a:r>
            <a:r>
              <a:rPr lang="de-DE" sz="2400" dirty="0" smtClean="0">
                <a:latin typeface="Arial Black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 err="1" smtClean="0">
                <a:latin typeface="Arial Black" pitchFamily="34" charset="0"/>
              </a:rPr>
              <a:t>For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people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who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come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by</a:t>
            </a:r>
            <a:r>
              <a:rPr lang="de-DE" sz="2400" dirty="0" smtClean="0">
                <a:latin typeface="Arial Black" pitchFamily="34" charset="0"/>
              </a:rPr>
              <a:t> bike </a:t>
            </a:r>
            <a:r>
              <a:rPr lang="de-DE" sz="2400" dirty="0" err="1" smtClean="0">
                <a:latin typeface="Arial Black" pitchFamily="34" charset="0"/>
              </a:rPr>
              <a:t>we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have</a:t>
            </a:r>
            <a:r>
              <a:rPr lang="de-DE" sz="2400" dirty="0" smtClean="0">
                <a:latin typeface="Arial Black" pitchFamily="34" charset="0"/>
              </a:rPr>
              <a:t> an </a:t>
            </a:r>
            <a:r>
              <a:rPr lang="de-DE" sz="2400" dirty="0" err="1" smtClean="0">
                <a:latin typeface="Arial Black" pitchFamily="34" charset="0"/>
              </a:rPr>
              <a:t>own</a:t>
            </a:r>
            <a:r>
              <a:rPr lang="de-DE" sz="2400" dirty="0" smtClean="0">
                <a:latin typeface="Arial Black" pitchFamily="34" charset="0"/>
              </a:rPr>
              <a:t> bike </a:t>
            </a:r>
            <a:r>
              <a:rPr lang="de-DE" sz="2400" dirty="0" err="1" smtClean="0">
                <a:latin typeface="Arial Black" pitchFamily="34" charset="0"/>
              </a:rPr>
              <a:t>cellar</a:t>
            </a:r>
            <a:r>
              <a:rPr lang="de-DE" sz="2400" dirty="0" smtClean="0">
                <a:latin typeface="Arial Black" pitchFamily="34" charset="0"/>
              </a:rPr>
              <a:t>. In </a:t>
            </a:r>
            <a:r>
              <a:rPr lang="de-DE" sz="2400" dirty="0" err="1" smtClean="0">
                <a:latin typeface="Arial Black" pitchFamily="34" charset="0"/>
              </a:rPr>
              <a:t>this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cellar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they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can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chain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their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bikes</a:t>
            </a:r>
            <a:r>
              <a:rPr lang="de-DE" sz="2400" dirty="0" smtClean="0">
                <a:latin typeface="Arial Black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 err="1" smtClean="0">
                <a:latin typeface="Arial Black" pitchFamily="34" charset="0"/>
              </a:rPr>
              <a:t>For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people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who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come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by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car</a:t>
            </a:r>
            <a:r>
              <a:rPr lang="de-DE" sz="2400" dirty="0" smtClean="0">
                <a:latin typeface="Arial Black" pitchFamily="34" charset="0"/>
              </a:rPr>
              <a:t>, </a:t>
            </a:r>
            <a:r>
              <a:rPr lang="de-DE" sz="2400" dirty="0" err="1" smtClean="0">
                <a:latin typeface="Arial Black" pitchFamily="34" charset="0"/>
              </a:rPr>
              <a:t>we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have</a:t>
            </a:r>
            <a:r>
              <a:rPr lang="de-DE" sz="2400" dirty="0" smtClean="0">
                <a:latin typeface="Arial Black" pitchFamily="34" charset="0"/>
              </a:rPr>
              <a:t> an </a:t>
            </a:r>
            <a:r>
              <a:rPr lang="de-DE" sz="2400" dirty="0" err="1" smtClean="0">
                <a:latin typeface="Arial Black" pitchFamily="34" charset="0"/>
              </a:rPr>
              <a:t>own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parking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lot</a:t>
            </a:r>
            <a:r>
              <a:rPr lang="de-DE" sz="2400" dirty="0" smtClean="0">
                <a:latin typeface="Arial Black" pitchFamily="34" charset="0"/>
              </a:rPr>
              <a:t>. </a:t>
            </a:r>
            <a:r>
              <a:rPr lang="de-DE" sz="2400" dirty="0" err="1" smtClean="0">
                <a:latin typeface="Arial Black" pitchFamily="34" charset="0"/>
              </a:rPr>
              <a:t>One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for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teachers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and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one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for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students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and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their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parents</a:t>
            </a:r>
            <a:r>
              <a:rPr lang="de-DE" sz="2400" dirty="0" smtClean="0">
                <a:latin typeface="Arial Black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 smtClean="0">
                <a:latin typeface="Arial Black" pitchFamily="34" charset="0"/>
              </a:rPr>
              <a:t>The </a:t>
            </a:r>
            <a:r>
              <a:rPr lang="de-DE" sz="2400" dirty="0" err="1" smtClean="0">
                <a:latin typeface="Arial Black" pitchFamily="34" charset="0"/>
              </a:rPr>
              <a:t>busses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are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driving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onto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the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school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yard</a:t>
            </a:r>
            <a:r>
              <a:rPr lang="de-DE" sz="2400" dirty="0" smtClean="0">
                <a:latin typeface="Arial Black" pitchFamily="34" charset="0"/>
              </a:rPr>
              <a:t>. So </a:t>
            </a:r>
            <a:r>
              <a:rPr lang="de-DE" sz="2400" dirty="0" err="1" smtClean="0">
                <a:latin typeface="Arial Black" pitchFamily="34" charset="0"/>
              </a:rPr>
              <a:t>the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students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don‘t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have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to</a:t>
            </a:r>
            <a:r>
              <a:rPr lang="de-DE" sz="2400" dirty="0" smtClean="0">
                <a:latin typeface="Arial Black" pitchFamily="34" charset="0"/>
              </a:rPr>
              <a:t> walk a </a:t>
            </a:r>
            <a:r>
              <a:rPr lang="de-DE" sz="2400" dirty="0" err="1" smtClean="0">
                <a:latin typeface="Arial Black" pitchFamily="34" charset="0"/>
              </a:rPr>
              <a:t>long</a:t>
            </a: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de-DE" sz="2400" dirty="0" err="1" smtClean="0">
                <a:latin typeface="Arial Black" pitchFamily="34" charset="0"/>
              </a:rPr>
              <a:t>way</a:t>
            </a:r>
            <a:r>
              <a:rPr lang="de-DE" sz="2400" dirty="0" smtClean="0">
                <a:latin typeface="Arial Black" pitchFamily="34" charset="0"/>
              </a:rPr>
              <a:t>.</a:t>
            </a:r>
            <a:endParaRPr lang="de-DE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22535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C89B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de-DE" sz="5400" dirty="0" err="1" smtClean="0">
                <a:latin typeface="Aharoni" pitchFamily="2" charset="-79"/>
                <a:cs typeface="Aharoni" pitchFamily="2" charset="-79"/>
              </a:rPr>
              <a:t>cafeteria</a:t>
            </a:r>
            <a:endParaRPr lang="de-DE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962" y="1641513"/>
            <a:ext cx="10201619" cy="47557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>
                <a:latin typeface="Eras Bold ITC" pitchFamily="34" charset="0"/>
              </a:rPr>
              <a:t>The </a:t>
            </a:r>
            <a:r>
              <a:rPr lang="de-DE" sz="3200" dirty="0" err="1" smtClean="0">
                <a:latin typeface="Eras Bold ITC" pitchFamily="34" charset="0"/>
              </a:rPr>
              <a:t>cafeteria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offers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food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for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the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students</a:t>
            </a:r>
            <a:r>
              <a:rPr lang="de-DE" sz="3200" dirty="0" smtClean="0">
                <a:latin typeface="Eras Bold ITC" pitchFamily="34" charset="0"/>
              </a:rPr>
              <a:t>, so </a:t>
            </a:r>
            <a:r>
              <a:rPr lang="de-DE" sz="3200" dirty="0" err="1" smtClean="0">
                <a:latin typeface="Eras Bold ITC" pitchFamily="34" charset="0"/>
              </a:rPr>
              <a:t>they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can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eat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something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hot</a:t>
            </a:r>
            <a:r>
              <a:rPr lang="de-DE" sz="3200" dirty="0" smtClean="0">
                <a:latin typeface="Eras Bold ITC" pitchFamily="34" charset="0"/>
              </a:rPr>
              <a:t> in </a:t>
            </a:r>
            <a:r>
              <a:rPr lang="de-DE" sz="3200" dirty="0" err="1" smtClean="0">
                <a:latin typeface="Eras Bold ITC" pitchFamily="34" charset="0"/>
              </a:rPr>
              <a:t>the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lunchbreak</a:t>
            </a:r>
            <a:r>
              <a:rPr lang="de-DE" sz="3200" dirty="0" smtClean="0">
                <a:latin typeface="Eras Bold ITC" pitchFamily="34" charset="0"/>
              </a:rPr>
              <a:t>.</a:t>
            </a:r>
          </a:p>
          <a:p>
            <a:pPr>
              <a:buNone/>
            </a:pPr>
            <a:r>
              <a:rPr lang="de-DE" sz="3200" dirty="0" smtClean="0">
                <a:latin typeface="Eras Bold ITC" pitchFamily="34" charset="0"/>
              </a:rPr>
              <a:t>The </a:t>
            </a:r>
            <a:r>
              <a:rPr lang="de-DE" sz="3200" dirty="0" err="1" smtClean="0">
                <a:latin typeface="Eras Bold ITC" pitchFamily="34" charset="0"/>
              </a:rPr>
              <a:t>students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can</a:t>
            </a:r>
            <a:r>
              <a:rPr lang="de-DE" sz="3200" dirty="0" smtClean="0">
                <a:latin typeface="Eras Bold ITC" pitchFamily="34" charset="0"/>
              </a:rPr>
              <a:t> order </a:t>
            </a:r>
            <a:r>
              <a:rPr lang="de-DE" sz="3200" dirty="0" err="1" smtClean="0">
                <a:latin typeface="Eras Bold ITC" pitchFamily="34" charset="0"/>
              </a:rPr>
              <a:t>their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food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with</a:t>
            </a:r>
            <a:r>
              <a:rPr lang="de-DE" sz="3200" dirty="0" smtClean="0">
                <a:latin typeface="Eras Bold ITC" pitchFamily="34" charset="0"/>
              </a:rPr>
              <a:t> an APP, </a:t>
            </a:r>
            <a:r>
              <a:rPr lang="de-DE" sz="3200" dirty="0" err="1" smtClean="0">
                <a:latin typeface="Eras Bold ITC" pitchFamily="34" charset="0"/>
              </a:rPr>
              <a:t>at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the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school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homepage</a:t>
            </a:r>
            <a:r>
              <a:rPr lang="de-DE" sz="3200" dirty="0" smtClean="0">
                <a:latin typeface="Eras Bold ITC" pitchFamily="34" charset="0"/>
              </a:rPr>
              <a:t> on </a:t>
            </a:r>
            <a:r>
              <a:rPr lang="de-DE" sz="3200" dirty="0" err="1" smtClean="0">
                <a:latin typeface="Eras Bold ITC" pitchFamily="34" charset="0"/>
              </a:rPr>
              <a:t>the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internet</a:t>
            </a:r>
            <a:r>
              <a:rPr lang="de-DE" sz="3200" dirty="0" smtClean="0">
                <a:latin typeface="Eras Bold ITC" pitchFamily="34" charset="0"/>
              </a:rPr>
              <a:t>, </a:t>
            </a:r>
            <a:r>
              <a:rPr lang="de-DE" sz="3200" dirty="0" err="1" smtClean="0">
                <a:latin typeface="Eras Bold ITC" pitchFamily="34" charset="0"/>
              </a:rPr>
              <a:t>or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at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school</a:t>
            </a:r>
            <a:r>
              <a:rPr lang="de-DE" sz="3200" dirty="0" smtClean="0">
                <a:latin typeface="Eras Bold ITC" pitchFamily="34" charset="0"/>
              </a:rPr>
              <a:t>.</a:t>
            </a:r>
          </a:p>
          <a:p>
            <a:pPr>
              <a:buNone/>
            </a:pPr>
            <a:r>
              <a:rPr lang="de-DE" sz="3200" dirty="0" err="1" smtClean="0">
                <a:latin typeface="Eras Bold ITC" pitchFamily="34" charset="0"/>
              </a:rPr>
              <a:t>When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they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have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ordered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their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food</a:t>
            </a:r>
            <a:r>
              <a:rPr lang="de-DE" sz="3200" dirty="0" smtClean="0">
                <a:latin typeface="Eras Bold ITC" pitchFamily="34" charset="0"/>
              </a:rPr>
              <a:t>, </a:t>
            </a:r>
            <a:r>
              <a:rPr lang="de-DE" sz="3200" dirty="0" err="1" smtClean="0">
                <a:latin typeface="Eras Bold ITC" pitchFamily="34" charset="0"/>
              </a:rPr>
              <a:t>they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can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print</a:t>
            </a:r>
            <a:r>
              <a:rPr lang="de-DE" sz="3200" dirty="0" smtClean="0">
                <a:latin typeface="Eras Bold ITC" pitchFamily="34" charset="0"/>
              </a:rPr>
              <a:t> a ticket </a:t>
            </a:r>
            <a:r>
              <a:rPr lang="de-DE" sz="3200" dirty="0" err="1" smtClean="0">
                <a:latin typeface="Eras Bold ITC" pitchFamily="34" charset="0"/>
              </a:rPr>
              <a:t>to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get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their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food</a:t>
            </a:r>
            <a:r>
              <a:rPr lang="de-DE" sz="3200" dirty="0" smtClean="0">
                <a:latin typeface="Eras Bold ITC" pitchFamily="34" charset="0"/>
              </a:rPr>
              <a:t>. In </a:t>
            </a:r>
            <a:r>
              <a:rPr lang="de-DE" sz="3200" dirty="0" err="1" smtClean="0">
                <a:latin typeface="Eras Bold ITC" pitchFamily="34" charset="0"/>
              </a:rPr>
              <a:t>the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cafeteria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there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is</a:t>
            </a:r>
            <a:r>
              <a:rPr lang="de-DE" sz="3200" dirty="0" smtClean="0">
                <a:latin typeface="Eras Bold ITC" pitchFamily="34" charset="0"/>
              </a:rPr>
              <a:t> an open </a:t>
            </a:r>
            <a:r>
              <a:rPr lang="de-DE" sz="3200" dirty="0" err="1" smtClean="0">
                <a:latin typeface="Eras Bold ITC" pitchFamily="34" charset="0"/>
              </a:rPr>
              <a:t>buffet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and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other</a:t>
            </a:r>
            <a:r>
              <a:rPr lang="de-DE" sz="3200" dirty="0" smtClean="0">
                <a:latin typeface="Eras Bold ITC" pitchFamily="34" charset="0"/>
              </a:rPr>
              <a:t> </a:t>
            </a:r>
            <a:r>
              <a:rPr lang="de-DE" sz="3200" dirty="0" err="1" smtClean="0">
                <a:latin typeface="Eras Bold ITC" pitchFamily="34" charset="0"/>
              </a:rPr>
              <a:t>dishes</a:t>
            </a:r>
            <a:r>
              <a:rPr lang="de-DE" sz="3200" dirty="0" smtClean="0">
                <a:latin typeface="Eras Bold ITC" pitchFamily="34" charset="0"/>
              </a:rPr>
              <a:t>. </a:t>
            </a:r>
            <a:endParaRPr lang="de-DE" sz="3200" dirty="0">
              <a:latin typeface="Eras Bold ITC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7DE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haroni" pitchFamily="2" charset="-79"/>
                <a:cs typeface="Aharoni" pitchFamily="2" charset="-79"/>
              </a:rPr>
              <a:t>Questions</a:t>
            </a:r>
            <a:endParaRPr lang="de-DE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>
                <a:latin typeface="Aharoni" pitchFamily="2" charset="-79"/>
                <a:cs typeface="Aharoni" pitchFamily="2" charset="-79"/>
              </a:rPr>
              <a:t>Why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don‘t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students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have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walk a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long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way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when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they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come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by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bus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?</a:t>
            </a:r>
          </a:p>
          <a:p>
            <a:r>
              <a:rPr lang="de-DE" dirty="0" err="1" smtClean="0">
                <a:latin typeface="Aharoni" pitchFamily="2" charset="-79"/>
                <a:cs typeface="Aharoni" pitchFamily="2" charset="-79"/>
              </a:rPr>
              <a:t>How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can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students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order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their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de-DE" dirty="0" err="1" smtClean="0">
                <a:latin typeface="Aharoni" pitchFamily="2" charset="-79"/>
                <a:cs typeface="Aharoni" pitchFamily="2" charset="-79"/>
              </a:rPr>
              <a:t>food</a:t>
            </a:r>
            <a:r>
              <a:rPr lang="de-DE" dirty="0" smtClean="0">
                <a:latin typeface="Aharoni" pitchFamily="2" charset="-79"/>
                <a:cs typeface="Aharoni" pitchFamily="2" charset="-79"/>
              </a:rPr>
              <a:t>?</a:t>
            </a:r>
            <a:endParaRPr lang="de-DE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Benutzerdefiniert</PresentationFormat>
  <Paragraphs>15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The EuroStudproject</vt:lpstr>
      <vt:lpstr>The way to school</vt:lpstr>
      <vt:lpstr>The cafeteria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üben</dc:title>
  <dc:creator>Lea Franziska Giese</dc:creator>
  <cp:lastModifiedBy>Lea Franziska Giese</cp:lastModifiedBy>
  <cp:revision>22</cp:revision>
  <dcterms:created xsi:type="dcterms:W3CDTF">2018-05-14T09:21:16Z</dcterms:created>
  <dcterms:modified xsi:type="dcterms:W3CDTF">2018-06-04T10:05:09Z</dcterms:modified>
</cp:coreProperties>
</file>