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Do you like maths or German more?</c:v>
                </c:pt>
              </c:strCache>
            </c:strRef>
          </c:tx>
          <c:invertIfNegative val="0"/>
          <c:cat>
            <c:strRef>
              <c:f>Tabelle1!$A$2:$A$3</c:f>
              <c:strCache>
                <c:ptCount val="2"/>
                <c:pt idx="0">
                  <c:v>maths    inside      Latin</c:v>
                </c:pt>
                <c:pt idx="1">
                  <c:v>German  outside   French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Are you in the breaks inside or outside?</c:v>
                </c:pt>
              </c:strCache>
            </c:strRef>
          </c:tx>
          <c:invertIfNegative val="0"/>
          <c:cat>
            <c:strRef>
              <c:f>Tabelle1!$A$2:$A$3</c:f>
              <c:strCache>
                <c:ptCount val="2"/>
                <c:pt idx="0">
                  <c:v>maths    inside      Latin</c:v>
                </c:pt>
                <c:pt idx="1">
                  <c:v>German  outside   French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13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Do you have Latin or French?</c:v>
                </c:pt>
              </c:strCache>
            </c:strRef>
          </c:tx>
          <c:invertIfNegative val="0"/>
          <c:cat>
            <c:strRef>
              <c:f>Tabelle1!$A$2:$A$3</c:f>
              <c:strCache>
                <c:ptCount val="2"/>
                <c:pt idx="0">
                  <c:v>maths    inside      Latin</c:v>
                </c:pt>
                <c:pt idx="1">
                  <c:v>German  outside   French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18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834264"/>
        <c:axId val="111833872"/>
      </c:barChart>
      <c:catAx>
        <c:axId val="111834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833872"/>
        <c:crosses val="autoZero"/>
        <c:auto val="1"/>
        <c:lblAlgn val="ctr"/>
        <c:lblOffset val="100"/>
        <c:noMultiLvlLbl val="0"/>
      </c:catAx>
      <c:valAx>
        <c:axId val="11183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834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50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69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26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33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2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81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2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8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38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7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91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EB0F6-13AE-4007-B1DB-7DC8B83A9677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3C91-5099-46C5-A590-18C5D41F3E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08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smtClean="0"/>
              <a:t>EuroStudproject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School</a:t>
            </a:r>
          </a:p>
        </p:txBody>
      </p:sp>
    </p:spTree>
    <p:extLst>
      <p:ext uri="{BB962C8B-B14F-4D97-AF65-F5344CB8AC3E}">
        <p14:creationId xmlns:p14="http://schemas.microsoft.com/office/powerpoint/2010/main" val="1041155567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8000" dirty="0" smtClean="0">
                <a:solidFill>
                  <a:srgbClr val="00B0F0"/>
                </a:solidFill>
              </a:rPr>
              <a:t>            TIMETABLE</a:t>
            </a:r>
            <a:endParaRPr lang="de-DE" sz="8000" dirty="0">
              <a:solidFill>
                <a:srgbClr val="00B0F0"/>
              </a:solidFill>
            </a:endParaRP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807199"/>
              </p:ext>
            </p:extLst>
          </p:nvPr>
        </p:nvGraphicFramePr>
        <p:xfrm>
          <a:off x="838200" y="1825625"/>
          <a:ext cx="10515603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7030A0"/>
                          </a:solidFill>
                        </a:rPr>
                        <a:t>time</a:t>
                      </a:r>
                      <a:endParaRPr lang="de-DE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00B0F0"/>
                          </a:solidFill>
                        </a:rPr>
                        <a:t>lesson</a:t>
                      </a:r>
                      <a:endParaRPr lang="de-DE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</a:t>
                      </a:r>
                      <a:r>
                        <a:rPr lang="de-DE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7030A0"/>
                          </a:solidFill>
                        </a:rPr>
                        <a:t>Monday</a:t>
                      </a:r>
                      <a:endParaRPr lang="de-DE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  </a:t>
                      </a:r>
                      <a:r>
                        <a:rPr lang="de-DE" dirty="0" err="1" smtClean="0">
                          <a:solidFill>
                            <a:srgbClr val="00B0F0"/>
                          </a:solidFill>
                        </a:rPr>
                        <a:t>Tuesday</a:t>
                      </a:r>
                      <a:endParaRPr lang="de-DE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</a:t>
                      </a:r>
                      <a:r>
                        <a:rPr lang="de-DE" dirty="0" err="1" smtClean="0">
                          <a:solidFill>
                            <a:srgbClr val="7030A0"/>
                          </a:solidFill>
                        </a:rPr>
                        <a:t>Wednesday</a:t>
                      </a:r>
                      <a:endParaRPr lang="de-DE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 </a:t>
                      </a:r>
                      <a:r>
                        <a:rPr lang="de-DE" dirty="0" err="1" smtClean="0">
                          <a:solidFill>
                            <a:srgbClr val="00B0F0"/>
                          </a:solidFill>
                        </a:rPr>
                        <a:t>Thursday</a:t>
                      </a:r>
                      <a:endParaRPr lang="de-DE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    </a:t>
                      </a:r>
                      <a:r>
                        <a:rPr lang="de-DE" dirty="0" err="1" smtClean="0">
                          <a:solidFill>
                            <a:srgbClr val="7030A0"/>
                          </a:solidFill>
                        </a:rPr>
                        <a:t>Friday</a:t>
                      </a:r>
                      <a:endParaRPr lang="de-DE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7:55-8:40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maths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German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Latin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chemistry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8:45-9:30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maths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German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Latin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Latin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9:45-10:30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physics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physics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German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musics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English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10:35-11:20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English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maths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English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musics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German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11:35-12:20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Class </a:t>
                      </a:r>
                      <a:r>
                        <a:rPr lang="de-DE" dirty="0" err="1" smtClean="0"/>
                        <a:t>lesson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English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history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religious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education</a:t>
                      </a:r>
                      <a:r>
                        <a:rPr lang="de-DE" dirty="0" smtClean="0"/>
                        <a:t>/ </a:t>
                      </a:r>
                      <a:r>
                        <a:rPr lang="de-DE" dirty="0" err="1" smtClean="0"/>
                        <a:t>ethics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12:25-13:10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history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chemistry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Latin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religious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education</a:t>
                      </a:r>
                      <a:r>
                        <a:rPr lang="de-DE" dirty="0" smtClean="0"/>
                        <a:t>/ </a:t>
                      </a:r>
                      <a:r>
                        <a:rPr lang="de-DE" dirty="0" err="1" smtClean="0"/>
                        <a:t>ethics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13:30-14:15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maths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choir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14:15-15:00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choir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34987"/>
            <a:ext cx="10515600" cy="1325563"/>
          </a:xfrm>
        </p:spPr>
        <p:txBody>
          <a:bodyPr/>
          <a:lstStyle/>
          <a:p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Ernestinum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Latinschool</a:t>
            </a:r>
            <a:r>
              <a:rPr lang="de-DE" dirty="0" smtClean="0"/>
              <a:t> (Ernestinum) was </a:t>
            </a:r>
            <a:r>
              <a:rPr lang="de-DE" dirty="0" err="1" smtClean="0"/>
              <a:t>founded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“</a:t>
            </a:r>
            <a:r>
              <a:rPr lang="de-DE" dirty="0" smtClean="0"/>
              <a:t>Herzog </a:t>
            </a:r>
            <a:r>
              <a:rPr lang="de-DE" dirty="0" smtClean="0"/>
              <a:t>Ernst </a:t>
            </a:r>
            <a:r>
              <a:rPr lang="de-DE" dirty="0" err="1" smtClean="0"/>
              <a:t>the</a:t>
            </a:r>
            <a:r>
              <a:rPr lang="de-DE" dirty="0" smtClean="0"/>
              <a:t> Bekenner“. </a:t>
            </a:r>
            <a:r>
              <a:rPr lang="de-DE" dirty="0" err="1" smtClean="0"/>
              <a:t>It</a:t>
            </a:r>
            <a:r>
              <a:rPr lang="de-DE" dirty="0" smtClean="0"/>
              <a:t> was </a:t>
            </a:r>
            <a:r>
              <a:rPr lang="de-DE" dirty="0" err="1" smtClean="0"/>
              <a:t>founded</a:t>
            </a:r>
            <a:r>
              <a:rPr lang="de-DE" dirty="0" smtClean="0"/>
              <a:t> in 1348</a:t>
            </a:r>
            <a:r>
              <a:rPr lang="de-DE" dirty="0" smtClean="0"/>
              <a:t>. The </a:t>
            </a:r>
            <a:r>
              <a:rPr lang="de-DE" dirty="0" err="1" smtClean="0"/>
              <a:t>Latinschool</a:t>
            </a:r>
            <a:r>
              <a:rPr lang="de-DE" dirty="0" smtClean="0"/>
              <a:t> </a:t>
            </a:r>
            <a:r>
              <a:rPr lang="de-DE" dirty="0" err="1" smtClean="0"/>
              <a:t>stayed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“</a:t>
            </a:r>
            <a:r>
              <a:rPr lang="de-DE" dirty="0" err="1" smtClean="0"/>
              <a:t>Kalandgasse</a:t>
            </a:r>
            <a:r>
              <a:rPr lang="de-DE" dirty="0" smtClean="0"/>
              <a:t>“ 4-6 </a:t>
            </a:r>
            <a:r>
              <a:rPr lang="de-DE" dirty="0" err="1" smtClean="0"/>
              <a:t>till</a:t>
            </a:r>
            <a:r>
              <a:rPr lang="de-DE" dirty="0" smtClean="0"/>
              <a:t> 1485.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moved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/>
              <a:t>Arno-Schmidt-Square 1.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stayed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till</a:t>
            </a:r>
            <a:r>
              <a:rPr lang="de-DE" dirty="0"/>
              <a:t> </a:t>
            </a:r>
            <a:r>
              <a:rPr lang="de-DE" dirty="0" smtClean="0"/>
              <a:t>1913. In 1914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moved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a </a:t>
            </a:r>
            <a:r>
              <a:rPr lang="de-DE" dirty="0" err="1" smtClean="0"/>
              <a:t>building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Magnusgraben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Gymnasium </a:t>
            </a:r>
            <a:r>
              <a:rPr lang="de-DE" dirty="0" smtClean="0"/>
              <a:t>Ernestinum.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ago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moved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street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today</a:t>
            </a:r>
            <a:r>
              <a:rPr lang="de-DE" dirty="0" smtClean="0"/>
              <a:t>: “Burgstraße</a:t>
            </a:r>
            <a:r>
              <a:rPr lang="de-DE" dirty="0" smtClean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957920308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Schoolyard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building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The </a:t>
            </a:r>
            <a:r>
              <a:rPr lang="de-DE" dirty="0" err="1" smtClean="0"/>
              <a:t>school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.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schoolyards</a:t>
            </a:r>
            <a:r>
              <a:rPr lang="de-DE" dirty="0" smtClean="0"/>
              <a:t>.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schoolyard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pyramide</a:t>
            </a:r>
            <a:r>
              <a:rPr lang="de-DE" dirty="0" smtClean="0"/>
              <a:t>, </a:t>
            </a:r>
            <a:r>
              <a:rPr lang="de-DE" dirty="0" smtClean="0"/>
              <a:t>an </a:t>
            </a:r>
            <a:r>
              <a:rPr lang="de-DE" dirty="0" err="1" smtClean="0"/>
              <a:t>inkwell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bench</a:t>
            </a:r>
            <a:r>
              <a:rPr lang="de-DE" dirty="0" smtClean="0"/>
              <a:t>.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sports</a:t>
            </a:r>
            <a:r>
              <a:rPr lang="de-DE" dirty="0" smtClean="0"/>
              <a:t> </a:t>
            </a:r>
            <a:r>
              <a:rPr lang="de-DE" dirty="0" err="1" smtClean="0"/>
              <a:t>ground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gym</a:t>
            </a:r>
            <a:r>
              <a:rPr lang="de-DE" dirty="0" smtClean="0"/>
              <a:t>.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schoolyard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ping-</a:t>
            </a:r>
            <a:r>
              <a:rPr lang="de-DE" dirty="0" err="1" smtClean="0"/>
              <a:t>pong</a:t>
            </a:r>
            <a:r>
              <a:rPr lang="de-DE" dirty="0" smtClean="0"/>
              <a:t>-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cafetaria</a:t>
            </a:r>
            <a:r>
              <a:rPr lang="de-DE" dirty="0" smtClean="0"/>
              <a:t>. The </a:t>
            </a:r>
            <a:r>
              <a:rPr lang="de-DE" dirty="0" err="1" smtClean="0"/>
              <a:t>school</a:t>
            </a:r>
            <a:r>
              <a:rPr lang="de-DE" dirty="0" smtClean="0"/>
              <a:t> </a:t>
            </a:r>
            <a:r>
              <a:rPr lang="de-DE" dirty="0" err="1" smtClean="0"/>
              <a:t>building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grey</a:t>
            </a:r>
            <a:r>
              <a:rPr lang="de-DE" dirty="0" smtClean="0"/>
              <a:t>.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lots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biology</a:t>
            </a:r>
            <a:r>
              <a:rPr lang="de-DE" dirty="0" smtClean="0"/>
              <a:t>, </a:t>
            </a:r>
            <a:r>
              <a:rPr lang="de-DE" dirty="0" err="1" smtClean="0"/>
              <a:t>chemistry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music</a:t>
            </a:r>
            <a:r>
              <a:rPr lang="de-DE" dirty="0" smtClean="0"/>
              <a:t> </a:t>
            </a:r>
            <a:r>
              <a:rPr lang="de-DE" dirty="0" err="1" smtClean="0"/>
              <a:t>rooms</a:t>
            </a:r>
            <a:r>
              <a:rPr lang="de-DE" dirty="0" smtClean="0"/>
              <a:t>.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room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caretakers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an extra </a:t>
            </a:r>
            <a:r>
              <a:rPr lang="de-DE" dirty="0" err="1" smtClean="0"/>
              <a:t>room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.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survey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This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At </a:t>
            </a:r>
            <a:r>
              <a:rPr lang="de-DE" dirty="0" err="1" smtClean="0"/>
              <a:t>the</a:t>
            </a:r>
            <a:r>
              <a:rPr lang="de-DE" dirty="0" smtClean="0"/>
              <a:t> Ernestinum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clubs</a:t>
            </a:r>
            <a:r>
              <a:rPr lang="de-DE" dirty="0" smtClean="0"/>
              <a:t>,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Jugend Forscht Club </a:t>
            </a:r>
            <a:r>
              <a:rPr lang="de-DE" dirty="0" smtClean="0"/>
              <a:t>(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do </a:t>
            </a:r>
            <a:r>
              <a:rPr lang="de-DE" dirty="0" err="1" smtClean="0"/>
              <a:t>experiments</a:t>
            </a:r>
            <a:r>
              <a:rPr lang="de-DE" dirty="0" smtClean="0"/>
              <a:t> in </a:t>
            </a:r>
            <a:r>
              <a:rPr lang="de-DE" dirty="0" err="1" smtClean="0"/>
              <a:t>chemistry</a:t>
            </a:r>
            <a:r>
              <a:rPr lang="de-DE" dirty="0" smtClean="0"/>
              <a:t>, </a:t>
            </a:r>
            <a:r>
              <a:rPr lang="de-DE" dirty="0" err="1" smtClean="0"/>
              <a:t>biology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physics</a:t>
            </a:r>
            <a:r>
              <a:rPr lang="de-DE" dirty="0" smtClean="0"/>
              <a:t>), </a:t>
            </a:r>
            <a:r>
              <a:rPr lang="de-DE" dirty="0" err="1" smtClean="0"/>
              <a:t>music</a:t>
            </a:r>
            <a:r>
              <a:rPr lang="de-DE" dirty="0" smtClean="0"/>
              <a:t> </a:t>
            </a:r>
            <a:r>
              <a:rPr lang="de-DE" dirty="0" err="1" smtClean="0"/>
              <a:t>club</a:t>
            </a:r>
            <a:r>
              <a:rPr lang="de-DE" dirty="0" smtClean="0"/>
              <a:t>,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aid</a:t>
            </a:r>
            <a:r>
              <a:rPr lang="de-DE" dirty="0" smtClean="0"/>
              <a:t> </a:t>
            </a:r>
            <a:r>
              <a:rPr lang="de-DE" dirty="0" err="1" smtClean="0"/>
              <a:t>club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club</a:t>
            </a:r>
            <a:r>
              <a:rPr lang="de-DE" dirty="0" smtClean="0"/>
              <a:t>,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do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homework</a:t>
            </a:r>
            <a:r>
              <a:rPr lang="de-DE" dirty="0" smtClean="0"/>
              <a:t>.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kids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clubs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lessons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afternoon</a:t>
            </a:r>
            <a:r>
              <a:rPr lang="de-DE" dirty="0" smtClean="0"/>
              <a:t>.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eat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cafeteria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/>
              <a:t>„Teeküche“. </a:t>
            </a:r>
            <a:r>
              <a:rPr lang="de-DE" dirty="0" err="1" smtClean="0"/>
              <a:t>Parents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  <a:r>
              <a:rPr lang="de-DE" dirty="0" err="1" smtClean="0"/>
              <a:t>prepare</a:t>
            </a:r>
            <a:r>
              <a:rPr lang="de-DE" dirty="0" smtClean="0"/>
              <a:t> </a:t>
            </a:r>
            <a:r>
              <a:rPr lang="de-DE" dirty="0" err="1" smtClean="0"/>
              <a:t>food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Teeküche. </a:t>
            </a:r>
            <a:endParaRPr lang="de-DE" dirty="0" smtClean="0"/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Every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day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open </a:t>
            </a:r>
            <a:r>
              <a:rPr lang="de-DE" dirty="0" err="1" smtClean="0"/>
              <a:t>door</a:t>
            </a:r>
            <a:r>
              <a:rPr lang="de-DE" dirty="0" smtClean="0"/>
              <a:t>.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was on </a:t>
            </a:r>
            <a:r>
              <a:rPr lang="de-DE" dirty="0" err="1" smtClean="0"/>
              <a:t>the</a:t>
            </a:r>
            <a:r>
              <a:rPr lang="de-DE" dirty="0" smtClean="0"/>
              <a:t> 13.03.2018.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kids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parents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do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clubs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.</a:t>
            </a:r>
          </a:p>
        </p:txBody>
      </p:sp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err="1" smtClean="0"/>
              <a:t>When</a:t>
            </a:r>
            <a:r>
              <a:rPr lang="de-DE" dirty="0" smtClean="0"/>
              <a:t> was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open </a:t>
            </a:r>
            <a:r>
              <a:rPr lang="de-DE" dirty="0" err="1" smtClean="0"/>
              <a:t>door</a:t>
            </a:r>
            <a:r>
              <a:rPr lang="de-DE" dirty="0" smtClean="0"/>
              <a:t>?</a:t>
            </a:r>
          </a:p>
          <a:p>
            <a:pPr>
              <a:buNone/>
            </a:pPr>
            <a:r>
              <a:rPr lang="de-DE" dirty="0" smtClean="0"/>
              <a:t>1. 06.01.2014</a:t>
            </a:r>
          </a:p>
          <a:p>
            <a:pPr>
              <a:buNone/>
            </a:pPr>
            <a:r>
              <a:rPr lang="de-DE" dirty="0" smtClean="0"/>
              <a:t>2. 13.03.2018</a:t>
            </a:r>
          </a:p>
          <a:p>
            <a:pPr>
              <a:buNone/>
            </a:pPr>
            <a:r>
              <a:rPr lang="de-DE" dirty="0" smtClean="0"/>
              <a:t>3. 27.04.2018</a:t>
            </a:r>
          </a:p>
          <a:p>
            <a:pPr>
              <a:buNone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schoolyard</a:t>
            </a:r>
            <a:r>
              <a:rPr lang="de-DE" dirty="0" smtClean="0"/>
              <a:t>?</a:t>
            </a:r>
          </a:p>
          <a:p>
            <a:pPr marL="514350" indent="-514350">
              <a:buNone/>
            </a:pPr>
            <a:r>
              <a:rPr lang="de-DE" dirty="0" smtClean="0"/>
              <a:t>1. Trampolin</a:t>
            </a:r>
          </a:p>
          <a:p>
            <a:pPr marL="514350" indent="-514350">
              <a:buNone/>
            </a:pPr>
            <a:r>
              <a:rPr lang="de-DE" dirty="0" smtClean="0"/>
              <a:t>2. Pyramide</a:t>
            </a:r>
          </a:p>
          <a:p>
            <a:pPr marL="514350" indent="-514350">
              <a:buNone/>
            </a:pPr>
            <a:r>
              <a:rPr lang="de-DE" dirty="0" smtClean="0"/>
              <a:t>3. </a:t>
            </a:r>
            <a:r>
              <a:rPr lang="de-DE" dirty="0" err="1" smtClean="0"/>
              <a:t>Toilet</a:t>
            </a:r>
            <a:endParaRPr lang="de-DE" dirty="0" smtClean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Breitbild</PresentationFormat>
  <Paragraphs>76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EuroStudproject</vt:lpstr>
      <vt:lpstr>            TIMETABLE</vt:lpstr>
      <vt:lpstr>History of Ernestinum</vt:lpstr>
      <vt:lpstr>Schoolyard and building</vt:lpstr>
      <vt:lpstr>survey</vt:lpstr>
      <vt:lpstr>This and that …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eTwinningproject der Klasse 6b</dc:title>
  <dc:creator>Jutta Groeticke</dc:creator>
  <cp:lastModifiedBy>kappsoen</cp:lastModifiedBy>
  <cp:revision>22</cp:revision>
  <dcterms:created xsi:type="dcterms:W3CDTF">2018-05-14T08:41:43Z</dcterms:created>
  <dcterms:modified xsi:type="dcterms:W3CDTF">2018-06-07T13:42:18Z</dcterms:modified>
</cp:coreProperties>
</file>