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0080625" cy="7559675" type="screen4x3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918" y="5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81C6326-EC99-48F6-A4EA-6759D532A880}" type="slidenum"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59821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" name="Zástupný symbol pro záhlaví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2CE1ED9-4319-4750-82EB-5747BE05D413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620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de-DE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38A1C1-1325-4AC3-A381-87FBB420AAA5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197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5F1B7C-D3F4-44C9-8FBD-31DC1732F1A3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239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B5BF73-8AAE-47E1-8B5C-B90267AF5D38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876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300F07-D70B-4384-B7EE-A2805CFEB05C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329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4C2F16-A330-4F3E-A025-8828C8DAB58B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365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345FD0-840B-4040-8CA7-39435331A5AB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3117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D31C79-ECB0-4124-ADD6-95B2D134BF8E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58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2E4DF6-5C7F-4FFC-B954-E06FBC749DE2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0293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417600-7BA9-408C-A3F7-592094CF8522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476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C80FEE-A517-4880-8516-0B781FC87B0F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C113EC-77D9-4A5A-8DF7-30D0D6A1FCA2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5220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EFCF4DB-339D-4BCA-8224-2258ACC3F280}" type="slidenum"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de-DE" sz="4400" b="0" i="0" u="none" strike="noStrike" kern="1200">
          <a:ln>
            <a:noFill/>
          </a:ln>
          <a:latin typeface="Arial" pitchFamily="18"/>
          <a:ea typeface="Microsoft YaHei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de-DE" sz="3200" b="0" i="0" u="none" strike="noStrike" kern="1200">
          <a:ln>
            <a:noFill/>
          </a:ln>
          <a:latin typeface="Arial" pitchFamily="18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Which logo do you like best?</a:t>
            </a:r>
          </a:p>
        </p:txBody>
      </p:sp>
      <p:pic>
        <p:nvPicPr>
          <p:cNvPr id="3" name="" title="hand in hand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66080" y="1769040"/>
            <a:ext cx="2396160" cy="2379600"/>
          </a:xfrm>
        </p:spPr>
      </p:pic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989880" y="1769040"/>
            <a:ext cx="2081880" cy="2379600"/>
          </a:xfrm>
        </p:spPr>
      </p:pic>
      <p:pic>
        <p:nvPicPr>
          <p:cNvPr id="5" name=""/>
          <p:cNvPicPr>
            <a:picLocks noGrp="1" noChangeAspect="1"/>
          </p:cNvPicPr>
          <p:nvPr>
            <p:ph type="pic" idx="4294967295"/>
          </p:nvPr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637680" y="1848960"/>
            <a:ext cx="2920680" cy="2219399"/>
          </a:xfrm>
        </p:spPr>
      </p:pic>
      <p:sp>
        <p:nvSpPr>
          <p:cNvPr id="6" name="Zástupný symbol pro text 5"/>
          <p:cNvSpPr txBox="1">
            <a:spLocks noGrp="1"/>
          </p:cNvSpPr>
          <p:nvPr>
            <p:ph type="body" idx="4294967295"/>
          </p:nvPr>
        </p:nvSpPr>
        <p:spPr>
          <a:xfrm>
            <a:off x="6638040" y="4375080"/>
            <a:ext cx="562512" cy="700901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marL="108000" lvl="0" indent="0">
              <a:buNone/>
            </a:pPr>
            <a:r>
              <a:rPr lang="cs-CZ" sz="4000" dirty="0"/>
              <a:t>6</a:t>
            </a:r>
            <a:r>
              <a:rPr lang="de-DE" sz="4000" dirty="0" smtClean="0"/>
              <a:t>.</a:t>
            </a:r>
          </a:p>
          <a:p>
            <a:pPr marL="108000" indent="0">
              <a:buNone/>
            </a:pPr>
            <a:endParaRPr lang="de-DE" dirty="0"/>
          </a:p>
        </p:txBody>
      </p:sp>
      <p:pic>
        <p:nvPicPr>
          <p:cNvPr id="7" name=""/>
          <p:cNvPicPr>
            <a:picLocks noGrp="1" noChangeAspect="1"/>
          </p:cNvPicPr>
          <p:nvPr>
            <p:ph type="pic" idx="4294967295"/>
          </p:nvPr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681359" y="4375080"/>
            <a:ext cx="2698920" cy="2379600"/>
          </a:xfrm>
        </p:spPr>
      </p:pic>
      <p:pic>
        <p:nvPicPr>
          <p:cNvPr id="8" name=""/>
          <p:cNvPicPr>
            <a:picLocks noGrp="1" noChangeAspect="1"/>
          </p:cNvPicPr>
          <p:nvPr>
            <p:ph type="pic" idx="4294967295"/>
          </p:nvPr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923040" y="4375080"/>
            <a:ext cx="2081880" cy="2379600"/>
          </a:xfrm>
        </p:spPr>
      </p:pic>
      <p:sp>
        <p:nvSpPr>
          <p:cNvPr id="9" name="Nadpis 8"/>
          <p:cNvSpPr txBox="1">
            <a:spLocks noGrp="1"/>
          </p:cNvSpPr>
          <p:nvPr>
            <p:ph type="title" idx="4294967295"/>
          </p:nvPr>
        </p:nvSpPr>
        <p:spPr>
          <a:xfrm>
            <a:off x="216720" y="1826640"/>
            <a:ext cx="648000" cy="686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1.</a:t>
            </a:r>
          </a:p>
        </p:txBody>
      </p:sp>
      <p:sp>
        <p:nvSpPr>
          <p:cNvPr id="10" name="Nadpis 9"/>
          <p:cNvSpPr txBox="1">
            <a:spLocks noGrp="1"/>
          </p:cNvSpPr>
          <p:nvPr>
            <p:ph type="title" idx="4294967295"/>
          </p:nvPr>
        </p:nvSpPr>
        <p:spPr>
          <a:xfrm>
            <a:off x="3384000" y="1833839"/>
            <a:ext cx="648000" cy="686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2.</a:t>
            </a:r>
          </a:p>
        </p:txBody>
      </p:sp>
      <p:sp>
        <p:nvSpPr>
          <p:cNvPr id="11" name="Nadpis 10"/>
          <p:cNvSpPr txBox="1">
            <a:spLocks noGrp="1"/>
          </p:cNvSpPr>
          <p:nvPr>
            <p:ph type="title" idx="4294967295"/>
          </p:nvPr>
        </p:nvSpPr>
        <p:spPr>
          <a:xfrm>
            <a:off x="6480000" y="1872000"/>
            <a:ext cx="648000" cy="686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3.</a:t>
            </a:r>
          </a:p>
        </p:txBody>
      </p:sp>
      <p:sp>
        <p:nvSpPr>
          <p:cNvPr id="12" name="Nadpis 11"/>
          <p:cNvSpPr txBox="1">
            <a:spLocks noGrp="1"/>
          </p:cNvSpPr>
          <p:nvPr>
            <p:ph type="title" idx="4294967295"/>
          </p:nvPr>
        </p:nvSpPr>
        <p:spPr>
          <a:xfrm>
            <a:off x="144000" y="4536000"/>
            <a:ext cx="648000" cy="686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4.</a:t>
            </a:r>
          </a:p>
        </p:txBody>
      </p:sp>
      <p:sp>
        <p:nvSpPr>
          <p:cNvPr id="13" name="Nadpis 12"/>
          <p:cNvSpPr txBox="1">
            <a:spLocks noGrp="1"/>
          </p:cNvSpPr>
          <p:nvPr>
            <p:ph type="title" idx="4294967295"/>
          </p:nvPr>
        </p:nvSpPr>
        <p:spPr>
          <a:xfrm>
            <a:off x="3627000" y="4538160"/>
            <a:ext cx="648000" cy="686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dirty="0"/>
              <a:t>5.</a:t>
            </a:r>
          </a:p>
        </p:txBody>
      </p:sp>
      <p:pic>
        <p:nvPicPr>
          <p:cNvPr id="1026" name="Picture 2" descr="C:\Users\Kamila.Kubova\Downloads\CZ-DE (1)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4"/>
          <a:stretch/>
        </p:blipFill>
        <p:spPr bwMode="auto">
          <a:xfrm>
            <a:off x="7272559" y="4283893"/>
            <a:ext cx="206576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19</Words>
  <Application>Microsoft Office PowerPoint</Application>
  <PresentationFormat>Předvádění na obrazovce (4:3)</PresentationFormat>
  <Paragraphs>7</Paragraphs>
  <Slides>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2" baseType="lpstr">
      <vt:lpstr>Standard</vt:lpstr>
      <vt:lpstr>Which logo do you like best?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logo do you like best?</dc:title>
  <dc:creator>Kamila Kubová</dc:creator>
  <cp:lastModifiedBy>Kamila Kubová</cp:lastModifiedBy>
  <cp:revision>4</cp:revision>
  <dcterms:created xsi:type="dcterms:W3CDTF">2018-05-01T10:01:30Z</dcterms:created>
  <dcterms:modified xsi:type="dcterms:W3CDTF">2018-05-03T05:25:18Z</dcterms:modified>
</cp:coreProperties>
</file>