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1" r:id="rId3"/>
    <p:sldId id="282" r:id="rId4"/>
    <p:sldId id="283" r:id="rId5"/>
    <p:sldId id="285" r:id="rId6"/>
    <p:sldId id="284" r:id="rId7"/>
    <p:sldId id="287" r:id="rId8"/>
    <p:sldId id="288" r:id="rId9"/>
    <p:sldId id="290" r:id="rId10"/>
    <p:sldId id="291" r:id="rId11"/>
    <p:sldId id="292" r:id="rId12"/>
  </p:sldIdLst>
  <p:sldSz cx="10693400" cy="7556500"/>
  <p:notesSz cx="75565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7" autoAdjust="0"/>
  </p:normalViewPr>
  <p:slideViewPr>
    <p:cSldViewPr>
      <p:cViewPr varScale="1">
        <p:scale>
          <a:sx n="64" d="100"/>
          <a:sy n="64" d="100"/>
        </p:scale>
        <p:origin x="-1260" y="-96"/>
      </p:cViewPr>
      <p:guideLst>
        <p:guide orient="horz" pos="2035"/>
        <p:guide pos="3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120" y="302260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.png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3.png"/><Relationship Id="rId10" Type="http://schemas.openxmlformats.org/officeDocument/2006/relationships/image" Target="../media/image33.jpe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" y="6902450"/>
            <a:ext cx="1878715" cy="536639"/>
          </a:xfrm>
          <a:prstGeom prst="rect">
            <a:avLst/>
          </a:prstGeom>
        </p:spPr>
      </p:pic>
      <p:pic>
        <p:nvPicPr>
          <p:cNvPr id="4" name="3 - Εικόνα" descr="logo10omini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1500" y="6597650"/>
            <a:ext cx="1086002" cy="762106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802678" y="1644650"/>
            <a:ext cx="9097027" cy="1295400"/>
          </a:xfrm>
        </p:spPr>
        <p:txBody>
          <a:bodyPr/>
          <a:lstStyle/>
          <a:p>
            <a:pPr algn="ctr"/>
            <a:r>
              <a:rPr lang="el-G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Costumes</a:t>
            </a:r>
            <a:endParaRPr lang="el-G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5300" y="3168650"/>
            <a:ext cx="4343400" cy="3200400"/>
          </a:xfrm>
          <a:prstGeom prst="rect">
            <a:avLst/>
          </a:prstGeom>
        </p:spPr>
      </p:pic>
      <p:pic>
        <p:nvPicPr>
          <p:cNvPr id="10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700" y="3168650"/>
            <a:ext cx="4495800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698500" y="164465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 err="1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Pontos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74700" y="46926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Cappadocia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Pontic Greek in Turkey Ethnic People Prof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975" y="1416050"/>
            <a:ext cx="3209925" cy="1374725"/>
          </a:xfrm>
          <a:prstGeom prst="rect">
            <a:avLst/>
          </a:prstGeom>
          <a:noFill/>
        </p:spPr>
      </p:pic>
      <p:pic>
        <p:nvPicPr>
          <p:cNvPr id="33796" name="Picture 4" descr="Cappadocian Greek - Wikiw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2700" y="4387850"/>
            <a:ext cx="2921000" cy="1493311"/>
          </a:xfrm>
          <a:prstGeom prst="rect">
            <a:avLst/>
          </a:prstGeom>
          <a:noFill/>
        </p:spPr>
      </p:pic>
      <p:pic>
        <p:nvPicPr>
          <p:cNvPr id="36" name="object 11"/>
          <p:cNvPicPr/>
          <p:nvPr/>
        </p:nvPicPr>
        <p:blipFill>
          <a:blip r:embed="rId8" cstate="print"/>
          <a:srcRect t="34332"/>
          <a:stretch>
            <a:fillRect/>
          </a:stretch>
        </p:blipFill>
        <p:spPr>
          <a:xfrm>
            <a:off x="5956300" y="882650"/>
            <a:ext cx="2247900" cy="2620781"/>
          </a:xfrm>
          <a:prstGeom prst="rect">
            <a:avLst/>
          </a:prstGeom>
        </p:spPr>
      </p:pic>
      <p:pic>
        <p:nvPicPr>
          <p:cNvPr id="37" name="object 14"/>
          <p:cNvPicPr/>
          <p:nvPr/>
        </p:nvPicPr>
        <p:blipFill>
          <a:blip r:embed="rId9" cstate="print"/>
          <a:srcRect r="43802"/>
          <a:stretch>
            <a:fillRect/>
          </a:stretch>
        </p:blipFill>
        <p:spPr>
          <a:xfrm>
            <a:off x="8242300" y="654050"/>
            <a:ext cx="1295400" cy="3286125"/>
          </a:xfrm>
          <a:prstGeom prst="rect">
            <a:avLst/>
          </a:prstGeom>
        </p:spPr>
      </p:pic>
      <p:pic>
        <p:nvPicPr>
          <p:cNvPr id="38" name="object 5"/>
          <p:cNvPicPr/>
          <p:nvPr/>
        </p:nvPicPr>
        <p:blipFill>
          <a:blip r:embed="rId10" cstate="print"/>
          <a:srcRect r="42400"/>
          <a:stretch>
            <a:fillRect/>
          </a:stretch>
        </p:blipFill>
        <p:spPr>
          <a:xfrm>
            <a:off x="6108700" y="3921125"/>
            <a:ext cx="1371600" cy="3286125"/>
          </a:xfrm>
          <a:prstGeom prst="rect">
            <a:avLst/>
          </a:prstGeom>
        </p:spPr>
      </p:pic>
      <p:pic>
        <p:nvPicPr>
          <p:cNvPr id="39" name="object 17"/>
          <p:cNvPicPr/>
          <p:nvPr/>
        </p:nvPicPr>
        <p:blipFill>
          <a:blip r:embed="rId11" cstate="print"/>
          <a:srcRect r="26606"/>
          <a:stretch>
            <a:fillRect/>
          </a:stretch>
        </p:blipFill>
        <p:spPr>
          <a:xfrm>
            <a:off x="8089900" y="3997325"/>
            <a:ext cx="1524000" cy="3286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3700" y="2414786"/>
            <a:ext cx="5943600" cy="402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Women’s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a skirt with a bag, a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katinaki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(dress with a bodice sewn into a wide skirt), a headscarf, a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salwar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(long pants), a shirt and black shoes, as well as many, gold</a:t>
            </a:r>
            <a:r>
              <a:rPr lang="el-GR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smtClean="0">
                <a:solidFill>
                  <a:srgbClr val="1F2021"/>
                </a:solidFill>
                <a:cs typeface="Microsoft Sans Serif"/>
              </a:rPr>
              <a:t>coins</a:t>
            </a:r>
            <a:endParaRPr lang="en-US" sz="2400" spc="-5" dirty="0" smtClean="0">
              <a:solidFill>
                <a:srgbClr val="1F2021"/>
              </a:solidFill>
              <a:cs typeface="Microsoft Sans Serif"/>
            </a:endParaRP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endParaRPr lang="en-US" sz="2400" spc="-5" dirty="0" smtClean="0">
              <a:solidFill>
                <a:srgbClr val="1F2021"/>
              </a:solidFill>
              <a:cs typeface="Microsoft Sans Serif"/>
            </a:endParaRP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Men’s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distinctive elements: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breeches with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salwar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kameez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,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the belt with a  silver knife in the middle,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white boots and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a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katsouna</a:t>
            </a:r>
            <a:r>
              <a:rPr lang="el-GR" sz="2400" spc="-5" dirty="0" smtClean="0">
                <a:solidFill>
                  <a:srgbClr val="1F2021"/>
                </a:solidFill>
                <a:cs typeface="Microsoft Sans Serif"/>
              </a:rPr>
              <a:t>,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resembles a cane  </a:t>
            </a:r>
          </a:p>
        </p:txBody>
      </p:sp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2222500" y="806450"/>
            <a:ext cx="152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Crete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2100" y="273050"/>
            <a:ext cx="2324100" cy="1971675"/>
          </a:xfrm>
          <a:prstGeom prst="rect">
            <a:avLst/>
          </a:prstGeom>
        </p:spPr>
      </p:pic>
      <p:pic>
        <p:nvPicPr>
          <p:cNvPr id="41" name="object 12"/>
          <p:cNvPicPr/>
          <p:nvPr/>
        </p:nvPicPr>
        <p:blipFill>
          <a:blip r:embed="rId7" cstate="print"/>
          <a:srcRect l="16970" r="29697"/>
          <a:stretch>
            <a:fillRect/>
          </a:stretch>
        </p:blipFill>
        <p:spPr>
          <a:xfrm>
            <a:off x="6565900" y="2330450"/>
            <a:ext cx="1676400" cy="4733925"/>
          </a:xfrm>
          <a:prstGeom prst="rect">
            <a:avLst/>
          </a:prstGeom>
        </p:spPr>
      </p:pic>
      <p:pic>
        <p:nvPicPr>
          <p:cNvPr id="42" name="object 16"/>
          <p:cNvPicPr/>
          <p:nvPr/>
        </p:nvPicPr>
        <p:blipFill>
          <a:blip r:embed="rId8" cstate="print"/>
          <a:srcRect l="19394" r="17374"/>
          <a:stretch>
            <a:fillRect/>
          </a:stretch>
        </p:blipFill>
        <p:spPr>
          <a:xfrm>
            <a:off x="8242300" y="2330450"/>
            <a:ext cx="1987550" cy="4733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pic>
        <p:nvPicPr>
          <p:cNvPr id="1026" name="Picture 2" descr="r/MapPorn - Thrace Macedonia Epirus Thessaly lonian Central Greece Islands Aegean Islands Peloponnese Cret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3593" y="1339850"/>
            <a:ext cx="6679807" cy="5929313"/>
          </a:xfrm>
          <a:prstGeom prst="rect">
            <a:avLst/>
          </a:prstGeom>
          <a:noFill/>
        </p:spPr>
      </p:pic>
      <p:pic>
        <p:nvPicPr>
          <p:cNvPr id="6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1500" y="501650"/>
            <a:ext cx="2811720" cy="2093579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5499100" y="577850"/>
            <a:ext cx="2182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endParaRPr lang="el-G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- Εικόνα" descr="logo10ominin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4" name="3 - Εικόνα" descr="logo10omini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546100" y="2071490"/>
            <a:ext cx="3810000" cy="418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a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continuation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of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Byzantine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clothing,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 not ancient times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influenced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by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both</a:t>
            </a:r>
            <a:r>
              <a:rPr lang="en-US" sz="2400" spc="1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the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East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and</a:t>
            </a:r>
            <a:r>
              <a:rPr lang="en-US" sz="2400" spc="10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10" dirty="0" smtClean="0">
                <a:solidFill>
                  <a:srgbClr val="1F2021"/>
                </a:solidFill>
                <a:cs typeface="Microsoft Sans Serif"/>
              </a:rPr>
              <a:t>the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West, </a:t>
            </a:r>
            <a:r>
              <a:rPr lang="en-US" sz="2400" spc="-145" dirty="0" smtClean="0">
                <a:solidFill>
                  <a:srgbClr val="1F2021"/>
                </a:solidFill>
                <a:cs typeface="Microsoft Sans Serif"/>
              </a:rPr>
              <a:t>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 similar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to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neighboring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peoples,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 main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elements :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the shirt and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a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dress with either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long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dirty="0" smtClean="0">
                <a:solidFill>
                  <a:srgbClr val="1F2021"/>
                </a:solidFill>
                <a:cs typeface="Microsoft Sans Serif"/>
              </a:rPr>
              <a:t>or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short sleeves,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worn</a:t>
            </a:r>
            <a:r>
              <a:rPr lang="en-US" sz="2400" spc="5" dirty="0" smtClean="0">
                <a:solidFill>
                  <a:srgbClr val="1F2021"/>
                </a:solidFill>
                <a:cs typeface="Microsoft Sans Serif"/>
              </a:rPr>
              <a:t>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casually.</a:t>
            </a:r>
            <a:endParaRPr lang="en-US" sz="2400" dirty="0">
              <a:cs typeface="Microsoft Sans Serif"/>
            </a:endParaRPr>
          </a:p>
        </p:txBody>
      </p:sp>
      <p:pic>
        <p:nvPicPr>
          <p:cNvPr id="40962" name="Picture 2" descr="Traditional outfit in Gree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5700" y="1035050"/>
            <a:ext cx="5010150" cy="3757613"/>
          </a:xfrm>
          <a:prstGeom prst="rect">
            <a:avLst/>
          </a:prstGeom>
          <a:noFill/>
        </p:spPr>
      </p:pic>
      <p:pic>
        <p:nvPicPr>
          <p:cNvPr id="40964" name="Picture 4" descr="https://www.greece-is.com/wp-content/uploads/2017/04/KARELIA-KALAMATA-ZAVOS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4300" y="4006850"/>
            <a:ext cx="4511398" cy="2819400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4203700" y="577850"/>
            <a:ext cx="218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l-G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546100" y="2711450"/>
            <a:ext cx="3810000" cy="341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Women's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: made to impress, great differences within the area, communicated a woman's social status or  social class.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Men's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presented as a single, common  clothing, standard shoes.</a:t>
            </a:r>
          </a:p>
        </p:txBody>
      </p:sp>
      <p:pic>
        <p:nvPicPr>
          <p:cNvPr id="7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5300" y="654050"/>
            <a:ext cx="3457831" cy="1465350"/>
          </a:xfrm>
          <a:prstGeom prst="rect">
            <a:avLst/>
          </a:prstGeom>
        </p:spPr>
      </p:pic>
      <p:pic>
        <p:nvPicPr>
          <p:cNvPr id="9" name="object 12"/>
          <p:cNvPicPr/>
          <p:nvPr/>
        </p:nvPicPr>
        <p:blipFill>
          <a:blip r:embed="rId6" cstate="print"/>
          <a:srcRect l="16970" r="20000"/>
          <a:stretch>
            <a:fillRect/>
          </a:stretch>
        </p:blipFill>
        <p:spPr>
          <a:xfrm>
            <a:off x="7937500" y="2406650"/>
            <a:ext cx="1981200" cy="4610100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7" cstate="print"/>
          <a:srcRect l="14545"/>
          <a:stretch>
            <a:fillRect/>
          </a:stretch>
        </p:blipFill>
        <p:spPr>
          <a:xfrm>
            <a:off x="4584700" y="2406650"/>
            <a:ext cx="2686050" cy="4705350"/>
          </a:xfrm>
          <a:prstGeom prst="rect">
            <a:avLst/>
          </a:prstGeom>
        </p:spPr>
      </p:pic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2222500" y="806450"/>
            <a:ext cx="186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Thrace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3700" y="1797050"/>
            <a:ext cx="5029200" cy="515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Women's: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strict / dark colors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peculiar cufflink,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the head band, called ‘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katsouli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’,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distinctive elements: the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katastari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(thick woolen shirt), the thick or thin cotton shirt, the belt, the apron or the skirt.  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          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Men's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simple, without decoration,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(in the summer): linen breeches, a shirt, a belt and a vest or a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doulama</a:t>
            </a:r>
            <a:r>
              <a:rPr lang="el-GR" sz="2400" spc="-5" dirty="0" smtClean="0">
                <a:solidFill>
                  <a:srgbClr val="1F2021"/>
                </a:solidFill>
                <a:cs typeface="Microsoft Sans Serif"/>
              </a:rPr>
              <a:t> (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kind of coat). </a:t>
            </a:r>
          </a:p>
        </p:txBody>
      </p:sp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2222500" y="577850"/>
            <a:ext cx="2974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Macedonia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5312" y="654050"/>
            <a:ext cx="2917588" cy="1447800"/>
          </a:xfrm>
          <a:prstGeom prst="rect">
            <a:avLst/>
          </a:prstGeom>
        </p:spPr>
      </p:pic>
      <p:pic>
        <p:nvPicPr>
          <p:cNvPr id="14" name="object 8"/>
          <p:cNvPicPr/>
          <p:nvPr/>
        </p:nvPicPr>
        <p:blipFill>
          <a:blip r:embed="rId7" cstate="print"/>
          <a:srcRect r="24752" b="14286"/>
          <a:stretch>
            <a:fillRect/>
          </a:stretch>
        </p:blipFill>
        <p:spPr>
          <a:xfrm>
            <a:off x="5727700" y="2559050"/>
            <a:ext cx="2286000" cy="3657600"/>
          </a:xfrm>
          <a:prstGeom prst="rect">
            <a:avLst/>
          </a:prstGeom>
        </p:spPr>
      </p:pic>
      <p:pic>
        <p:nvPicPr>
          <p:cNvPr id="15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7500" y="3473450"/>
            <a:ext cx="2514600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3700" y="2414786"/>
            <a:ext cx="5029200" cy="354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Men's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beige and white pants, the traditional shirts etc.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notice the fur cap and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the special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shoes called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‘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tsarouhia</a:t>
            </a:r>
            <a:r>
              <a:rPr lang="en-US" sz="2400" spc="-5" smtClean="0">
                <a:solidFill>
                  <a:srgbClr val="1F2021"/>
                </a:solidFill>
                <a:cs typeface="Microsoft Sans Serif"/>
              </a:rPr>
              <a:t>’ 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with tassels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endParaRPr lang="en-US" sz="2400" spc="-5" dirty="0" smtClean="0">
              <a:solidFill>
                <a:srgbClr val="1F2021"/>
              </a:solidFill>
              <a:cs typeface="Microsoft Sans Serif"/>
            </a:endParaRP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Women’s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consist of the shirt, the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sigouni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, the skirt, the traditional aprons and handkerchiefs</a:t>
            </a:r>
          </a:p>
        </p:txBody>
      </p:sp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2222500" y="806450"/>
            <a:ext cx="172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Epirus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1100" y="882650"/>
            <a:ext cx="3369769" cy="1428555"/>
          </a:xfrm>
          <a:prstGeom prst="rect">
            <a:avLst/>
          </a:prstGeom>
        </p:spPr>
      </p:pic>
      <p:pic>
        <p:nvPicPr>
          <p:cNvPr id="17" name="object 15"/>
          <p:cNvPicPr/>
          <p:nvPr/>
        </p:nvPicPr>
        <p:blipFill>
          <a:blip r:embed="rId7" cstate="print"/>
          <a:srcRect r="45306"/>
          <a:stretch>
            <a:fillRect/>
          </a:stretch>
        </p:blipFill>
        <p:spPr>
          <a:xfrm>
            <a:off x="8089900" y="2711450"/>
            <a:ext cx="2286000" cy="4058197"/>
          </a:xfrm>
          <a:prstGeom prst="rect">
            <a:avLst/>
          </a:prstGeom>
        </p:spPr>
      </p:pic>
      <p:pic>
        <p:nvPicPr>
          <p:cNvPr id="26" name="object 12"/>
          <p:cNvPicPr/>
          <p:nvPr/>
        </p:nvPicPr>
        <p:blipFill>
          <a:blip r:embed="rId8" cstate="print"/>
          <a:srcRect r="44954"/>
          <a:stretch>
            <a:fillRect/>
          </a:stretch>
        </p:blipFill>
        <p:spPr>
          <a:xfrm>
            <a:off x="5803900" y="2711450"/>
            <a:ext cx="1905000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698500" y="164465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Thessaly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0700" y="806450"/>
            <a:ext cx="2876993" cy="2530549"/>
          </a:xfrm>
          <a:prstGeom prst="rect">
            <a:avLst/>
          </a:prstGeom>
        </p:spPr>
      </p:pic>
      <p:pic>
        <p:nvPicPr>
          <p:cNvPr id="15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2900" y="806450"/>
            <a:ext cx="1702370" cy="2530549"/>
          </a:xfrm>
          <a:prstGeom prst="rect">
            <a:avLst/>
          </a:prstGeom>
        </p:spPr>
      </p:pic>
      <p:pic>
        <p:nvPicPr>
          <p:cNvPr id="14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7501" y="882650"/>
            <a:ext cx="1272806" cy="2590800"/>
          </a:xfrm>
          <a:prstGeom prst="rect">
            <a:avLst/>
          </a:prstGeom>
        </p:spPr>
      </p:pic>
      <p:sp>
        <p:nvSpPr>
          <p:cNvPr id="18" name="17 - TextBox"/>
          <p:cNvSpPr txBox="1"/>
          <p:nvPr/>
        </p:nvSpPr>
        <p:spPr>
          <a:xfrm>
            <a:off x="774701" y="469265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Central Greece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66808" y="4311650"/>
            <a:ext cx="2965692" cy="2514600"/>
          </a:xfrm>
          <a:prstGeom prst="rect">
            <a:avLst/>
          </a:prstGeom>
        </p:spPr>
      </p:pic>
      <p:pic>
        <p:nvPicPr>
          <p:cNvPr id="23" name="object 13"/>
          <p:cNvPicPr/>
          <p:nvPr/>
        </p:nvPicPr>
        <p:blipFill>
          <a:blip r:embed="rId10" cstate="print"/>
          <a:srcRect r="44737"/>
          <a:stretch>
            <a:fillRect/>
          </a:stretch>
        </p:blipFill>
        <p:spPr>
          <a:xfrm>
            <a:off x="8013700" y="4006850"/>
            <a:ext cx="1261696" cy="3124200"/>
          </a:xfrm>
          <a:prstGeom prst="rect">
            <a:avLst/>
          </a:prstGeom>
        </p:spPr>
      </p:pic>
      <p:pic>
        <p:nvPicPr>
          <p:cNvPr id="24" name="object 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70500" y="3854450"/>
            <a:ext cx="1609725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3700" y="1949450"/>
            <a:ext cx="5029200" cy="502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Women’s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: a long shirt, a sleeveless dress of dark-colored woolen cloth and a skirt that falls in folds, a striped belt round the waist, and a silk  headscarf that is called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bolia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.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endParaRPr lang="en-US" sz="2400" spc="-5" dirty="0" smtClean="0">
              <a:solidFill>
                <a:srgbClr val="1F2021"/>
              </a:solidFill>
              <a:cs typeface="Microsoft Sans Serif"/>
            </a:endParaRP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</a:pPr>
            <a:r>
              <a:rPr lang="en-US" sz="2400" b="1" spc="-5" dirty="0" smtClean="0">
                <a:solidFill>
                  <a:srgbClr val="1F2021"/>
                </a:solidFill>
                <a:cs typeface="Microsoft Sans Serif"/>
              </a:rPr>
              <a:t>Men’s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: look like pirates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wear a black strapped headscarf, 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a shirt and a short red or black vest over it</a:t>
            </a:r>
          </a:p>
          <a:p>
            <a:pPr marL="99060" marR="93980" algn="just">
              <a:lnSpc>
                <a:spcPct val="95800"/>
              </a:lnSpc>
              <a:spcBef>
                <a:spcPts val="520"/>
              </a:spcBef>
              <a:buFont typeface="Arial" pitchFamily="34" charset="0"/>
              <a:buChar char="•"/>
            </a:pP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breeches with white skirt (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foustanela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) and a different form of </a:t>
            </a:r>
            <a:r>
              <a:rPr lang="en-US" sz="2400" spc="-5" dirty="0" err="1" smtClean="0">
                <a:solidFill>
                  <a:srgbClr val="1F2021"/>
                </a:solidFill>
                <a:cs typeface="Microsoft Sans Serif"/>
              </a:rPr>
              <a:t>tsarouhia</a:t>
            </a:r>
            <a:r>
              <a:rPr lang="en-US" sz="2400" spc="-5" dirty="0" smtClean="0">
                <a:solidFill>
                  <a:srgbClr val="1F2021"/>
                </a:solidFill>
                <a:cs typeface="Microsoft Sans Serif"/>
              </a:rPr>
              <a:t> : like boots without tassels. </a:t>
            </a:r>
          </a:p>
        </p:txBody>
      </p:sp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2222500" y="806450"/>
            <a:ext cx="3543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Peloponnese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5900" y="349250"/>
            <a:ext cx="2895600" cy="2504694"/>
          </a:xfrm>
          <a:prstGeom prst="rect">
            <a:avLst/>
          </a:prstGeom>
        </p:spPr>
      </p:pic>
      <p:pic>
        <p:nvPicPr>
          <p:cNvPr id="14" name="object 5"/>
          <p:cNvPicPr/>
          <p:nvPr/>
        </p:nvPicPr>
        <p:blipFill>
          <a:blip r:embed="rId7" cstate="print"/>
          <a:srcRect l="21818" r="15152"/>
          <a:stretch>
            <a:fillRect/>
          </a:stretch>
        </p:blipFill>
        <p:spPr>
          <a:xfrm>
            <a:off x="5651500" y="2406650"/>
            <a:ext cx="1981200" cy="4733925"/>
          </a:xfrm>
          <a:prstGeom prst="rect">
            <a:avLst/>
          </a:prstGeom>
        </p:spPr>
      </p:pic>
      <p:pic>
        <p:nvPicPr>
          <p:cNvPr id="15" name="object 11"/>
          <p:cNvPicPr/>
          <p:nvPr/>
        </p:nvPicPr>
        <p:blipFill>
          <a:blip r:embed="rId8" cstate="print"/>
          <a:srcRect l="21818" r="20000"/>
          <a:stretch>
            <a:fillRect/>
          </a:stretch>
        </p:blipFill>
        <p:spPr>
          <a:xfrm>
            <a:off x="8166100" y="2406650"/>
            <a:ext cx="1828800" cy="4733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zuza-creative--learning_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20650"/>
            <a:ext cx="1269262" cy="1143000"/>
          </a:xfrm>
          <a:prstGeom prst="rect">
            <a:avLst/>
          </a:prstGeom>
        </p:spPr>
      </p:pic>
      <p:pic>
        <p:nvPicPr>
          <p:cNvPr id="3" name="2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19861"/>
            <a:ext cx="1878715" cy="536639"/>
          </a:xfrm>
          <a:prstGeom prst="rect">
            <a:avLst/>
          </a:prstGeom>
        </p:spPr>
      </p:pic>
      <p:pic>
        <p:nvPicPr>
          <p:cNvPr id="5" name="4 - Εικόνα" descr="pngwing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7700" y="196850"/>
            <a:ext cx="965941" cy="965941"/>
          </a:xfrm>
          <a:prstGeom prst="rect">
            <a:avLst/>
          </a:prstGeom>
        </p:spPr>
      </p:pic>
      <p:pic>
        <p:nvPicPr>
          <p:cNvPr id="12" name="11 - Εικόνα" descr="logo10omini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0" y="7012850"/>
            <a:ext cx="774700" cy="54364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698500" y="164465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Aegean </a:t>
            </a:r>
            <a:r>
              <a:rPr lang="en-US" sz="4800" spc="-5" dirty="0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Islands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74700" y="4692650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5" dirty="0" err="1" smtClean="0">
                <a:solidFill>
                  <a:srgbClr val="1F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Eptanisa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0700" y="1111250"/>
            <a:ext cx="2410529" cy="2076996"/>
          </a:xfrm>
          <a:prstGeom prst="rect">
            <a:avLst/>
          </a:prstGeom>
        </p:spPr>
      </p:pic>
      <p:pic>
        <p:nvPicPr>
          <p:cNvPr id="19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61300" y="806450"/>
            <a:ext cx="1676400" cy="2524125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1500" y="806450"/>
            <a:ext cx="1659060" cy="2498645"/>
          </a:xfrm>
          <a:prstGeom prst="rect">
            <a:avLst/>
          </a:prstGeom>
        </p:spPr>
      </p:pic>
      <p:pic>
        <p:nvPicPr>
          <p:cNvPr id="21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36900" y="4407145"/>
            <a:ext cx="2380953" cy="1961905"/>
          </a:xfrm>
          <a:prstGeom prst="rect">
            <a:avLst/>
          </a:prstGeom>
        </p:spPr>
      </p:pic>
      <p:pic>
        <p:nvPicPr>
          <p:cNvPr id="25" name="object 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27700" y="3854450"/>
            <a:ext cx="1381125" cy="3286125"/>
          </a:xfrm>
          <a:prstGeom prst="rect">
            <a:avLst/>
          </a:prstGeom>
        </p:spPr>
      </p:pic>
      <p:pic>
        <p:nvPicPr>
          <p:cNvPr id="26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37500" y="3930650"/>
            <a:ext cx="1600200" cy="3219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380</Words>
  <Application>Microsoft Office PowerPoint</Application>
  <PresentationFormat>Προσαρμογή</PresentationFormat>
  <Paragraphs>47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 Traditional Costumes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ΑΓΓΕΛΙΚΗ ΠΑΧΙΔΟΥ</dc:creator>
  <cp:lastModifiedBy>User</cp:lastModifiedBy>
  <cp:revision>45</cp:revision>
  <dcterms:created xsi:type="dcterms:W3CDTF">2022-03-27T07:23:47Z</dcterms:created>
  <dcterms:modified xsi:type="dcterms:W3CDTF">2022-03-29T19:08:29Z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2022-03-27T00:00:00Z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2022-03-27T00:00:00Z</vt:filetime>
  </property>
</Properties>
</file>