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62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578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850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4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8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92251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6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2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726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439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977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579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869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859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21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3AFD3-4795-4CFD-AA35-5623FAE0BB6C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502F-8782-4101-98CE-230D0A0198E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98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U3P46pmrzT4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29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3" y="1844824"/>
            <a:ext cx="525658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844824"/>
            <a:ext cx="60486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528" y="476672"/>
            <a:ext cx="8229600" cy="1143000"/>
          </a:xfrm>
        </p:spPr>
        <p:txBody>
          <a:bodyPr>
            <a:normAutofit/>
          </a:bodyPr>
          <a:lstStyle/>
          <a:p>
            <a:r>
              <a:rPr lang="pt-PT" sz="3600" dirty="0">
                <a:latin typeface="Trebuchet MS" panose="020B0603020202020204" pitchFamily="34" charset="0"/>
              </a:rPr>
              <a:t>RIBATEJO</a:t>
            </a:r>
            <a:br>
              <a:rPr lang="pt-PT" sz="3600" dirty="0">
                <a:latin typeface="Trebuchet MS" panose="020B0603020202020204" pitchFamily="34" charset="0"/>
              </a:rPr>
            </a:br>
            <a:r>
              <a:rPr lang="pt-PT" sz="2700" dirty="0">
                <a:latin typeface="Trebuchet MS" panose="020B0603020202020204" pitchFamily="34" charset="0"/>
                <a:hlinkClick r:id="rId2"/>
              </a:rPr>
              <a:t>https://www.youtube.com/watch?v=U3P46pmrzT4</a:t>
            </a:r>
            <a:endParaRPr lang="pt-PT" sz="2700" dirty="0">
              <a:latin typeface="Trebuchet MS" panose="020B0603020202020204" pitchFamily="34" charset="0"/>
            </a:endParaRPr>
          </a:p>
        </p:txBody>
      </p:sp>
      <p:pic>
        <p:nvPicPr>
          <p:cNvPr id="4" name="Picture 2" descr="Resultado de imagem para imagens do Ribatej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28" y="2070957"/>
            <a:ext cx="3133344" cy="3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3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imagens do Ribatej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814514"/>
            <a:ext cx="47625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6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57" y="1268760"/>
            <a:ext cx="8172399" cy="490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9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4" y="1266825"/>
            <a:ext cx="86772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61964"/>
            <a:ext cx="85725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271589"/>
            <a:ext cx="81915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772816"/>
            <a:ext cx="619268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1628800"/>
            <a:ext cx="504056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Ecrã Panorâmico</PresentationFormat>
  <Paragraphs>1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Tema do Office</vt:lpstr>
      <vt:lpstr>1_Tema do Office</vt:lpstr>
      <vt:lpstr>Apresentação do PowerPoint</vt:lpstr>
      <vt:lpstr>RIBATEJO https://www.youtube.com/watch?v=U3P46pmrzT4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Maria Filipe</dc:creator>
  <cp:lastModifiedBy>João Maria Filipe</cp:lastModifiedBy>
  <cp:revision>1</cp:revision>
  <dcterms:created xsi:type="dcterms:W3CDTF">2019-01-02T15:55:01Z</dcterms:created>
  <dcterms:modified xsi:type="dcterms:W3CDTF">2019-01-02T15:55:34Z</dcterms:modified>
</cp:coreProperties>
</file>