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5D4E-6FD4-4939-9C69-D0BE17562971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59C7-D213-462B-B182-9032BA75CD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930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5D4E-6FD4-4939-9C69-D0BE17562971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59C7-D213-462B-B182-9032BA75CD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267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5D4E-6FD4-4939-9C69-D0BE17562971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59C7-D213-462B-B182-9032BA75CD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3010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4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4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0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8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6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3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5D4E-6FD4-4939-9C69-D0BE17562971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59C7-D213-462B-B182-9032BA75CD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3886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1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5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5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5D4E-6FD4-4939-9C69-D0BE17562971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59C7-D213-462B-B182-9032BA75CD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260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5D4E-6FD4-4939-9C69-D0BE17562971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59C7-D213-462B-B182-9032BA75CD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711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5D4E-6FD4-4939-9C69-D0BE17562971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59C7-D213-462B-B182-9032BA75CD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18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5D4E-6FD4-4939-9C69-D0BE17562971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59C7-D213-462B-B182-9032BA75CD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888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5D4E-6FD4-4939-9C69-D0BE17562971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59C7-D213-462B-B182-9032BA75CD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294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5D4E-6FD4-4939-9C69-D0BE17562971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59C7-D213-462B-B182-9032BA75CD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317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5D4E-6FD4-4939-9C69-D0BE17562971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59C7-D213-462B-B182-9032BA75CD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651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35D4E-6FD4-4939-9C69-D0BE17562971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359C7-D213-462B-B182-9032BA75CD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412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475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1484784"/>
            <a:ext cx="532859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5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9" y="908721"/>
            <a:ext cx="6336703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8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1556792"/>
            <a:ext cx="504056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9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789"/>
            <a:ext cx="9144000" cy="680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7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76300"/>
            <a:ext cx="7620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9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1466850"/>
            <a:ext cx="52387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11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1484784"/>
            <a:ext cx="547260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0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1556793"/>
            <a:ext cx="5688632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1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95413"/>
            <a:ext cx="6096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8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557338"/>
            <a:ext cx="66675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1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2300288"/>
            <a:ext cx="4608512" cy="343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5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1196752"/>
            <a:ext cx="576064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9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3" y="692696"/>
            <a:ext cx="8220405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2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Ecrã Panorâmico</PresentationFormat>
  <Paragraphs>0</Paragraphs>
  <Slides>15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Maria Filipe</dc:creator>
  <cp:lastModifiedBy>João Maria Filipe</cp:lastModifiedBy>
  <cp:revision>1</cp:revision>
  <dcterms:created xsi:type="dcterms:W3CDTF">2019-01-02T15:58:58Z</dcterms:created>
  <dcterms:modified xsi:type="dcterms:W3CDTF">2019-01-02T16:01:30Z</dcterms:modified>
</cp:coreProperties>
</file>