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E438-654D-42ED-8BDA-03B20C81B539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8D11-4F33-431F-9406-362D148012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28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E438-654D-42ED-8BDA-03B20C81B539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8D11-4F33-431F-9406-362D148012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434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E438-654D-42ED-8BDA-03B20C81B539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8D11-4F33-431F-9406-362D148012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9616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1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1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39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7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3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5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3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20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E438-654D-42ED-8BDA-03B20C81B539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8D11-4F33-431F-9406-362D148012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5447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2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2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9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E438-654D-42ED-8BDA-03B20C81B539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8D11-4F33-431F-9406-362D148012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946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E438-654D-42ED-8BDA-03B20C81B539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8D11-4F33-431F-9406-362D148012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807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E438-654D-42ED-8BDA-03B20C81B539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8D11-4F33-431F-9406-362D148012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360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E438-654D-42ED-8BDA-03B20C81B539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8D11-4F33-431F-9406-362D148012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651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E438-654D-42ED-8BDA-03B20C81B539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8D11-4F33-431F-9406-362D148012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478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E438-654D-42ED-8BDA-03B20C81B539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8D11-4F33-431F-9406-362D148012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259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E438-654D-42ED-8BDA-03B20C81B539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B8D11-4F33-431F-9406-362D148012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195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AE438-654D-42ED-8BDA-03B20C81B539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B8D11-4F33-431F-9406-362D148012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830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6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644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3" y="519113"/>
            <a:ext cx="856297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5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038" y="971550"/>
            <a:ext cx="701992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5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290638"/>
            <a:ext cx="76200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7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1524000"/>
            <a:ext cx="6191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4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048" y="1052736"/>
            <a:ext cx="8136396" cy="542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3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1457325"/>
            <a:ext cx="6120680" cy="434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2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908720"/>
            <a:ext cx="5715000" cy="467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1340768"/>
            <a:ext cx="612068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1340768"/>
            <a:ext cx="648072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9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1484784"/>
            <a:ext cx="597666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9" y="1412777"/>
            <a:ext cx="676875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3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1556793"/>
            <a:ext cx="8122260" cy="428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8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Ecrã Panorâmico</PresentationFormat>
  <Paragraphs>0</Paragraphs>
  <Slides>13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Maria Filipe</dc:creator>
  <cp:lastModifiedBy>João Maria Filipe</cp:lastModifiedBy>
  <cp:revision>1</cp:revision>
  <dcterms:created xsi:type="dcterms:W3CDTF">2019-01-02T15:57:52Z</dcterms:created>
  <dcterms:modified xsi:type="dcterms:W3CDTF">2019-01-02T16:01:13Z</dcterms:modified>
</cp:coreProperties>
</file>