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5865C-B585-429B-B5EA-BB77CD6C9445}" type="datetimeFigureOut">
              <a:rPr lang="pt-PT" smtClean="0"/>
              <a:t>02/01/2019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A2BEF-E571-4971-8F3B-C4C55E89DB6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63594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5865C-B585-429B-B5EA-BB77CD6C9445}" type="datetimeFigureOut">
              <a:rPr lang="pt-PT" smtClean="0"/>
              <a:t>02/01/2019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A2BEF-E571-4971-8F3B-C4C55E89DB6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32330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5865C-B585-429B-B5EA-BB77CD6C9445}" type="datetimeFigureOut">
              <a:rPr lang="pt-PT" smtClean="0"/>
              <a:t>02/01/2019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A2BEF-E571-4971-8F3B-C4C55E89DB6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03827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2FAE7-0261-4793-91F8-2929B20BEC3A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02/01/2019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5C4CD-4EB5-4F87-9A57-49CA5BF3987F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45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14:prism dir="d" isContent="1"/>
      </p:transition>
    </mc:Choice>
    <mc:Fallback xmlns="">
      <p:transition spd="slow" advClick="0" advTm="1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2FAE7-0261-4793-91F8-2929B20BEC3A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02/01/2019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5C4CD-4EB5-4F87-9A57-49CA5BF3987F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99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14:prism dir="d" isContent="1"/>
      </p:transition>
    </mc:Choice>
    <mc:Fallback xmlns="">
      <p:transition spd="slow" advClick="0" advTm="1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2FAE7-0261-4793-91F8-2929B20BEC3A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02/01/2019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5C4CD-4EB5-4F87-9A57-49CA5BF3987F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35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14:prism dir="d" isContent="1"/>
      </p:transition>
    </mc:Choice>
    <mc:Fallback xmlns="">
      <p:transition spd="slow" advClick="0" advTm="1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2FAE7-0261-4793-91F8-2929B20BEC3A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02/01/2019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5C4CD-4EB5-4F87-9A57-49CA5BF3987F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59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14:prism dir="d" isContent="1"/>
      </p:transition>
    </mc:Choice>
    <mc:Fallback xmlns="">
      <p:transition spd="slow" advClick="0" advTm="1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2FAE7-0261-4793-91F8-2929B20BEC3A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02/01/2019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5C4CD-4EB5-4F87-9A57-49CA5BF3987F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69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14:prism dir="d" isContent="1"/>
      </p:transition>
    </mc:Choice>
    <mc:Fallback xmlns="">
      <p:transition spd="slow" advClick="0" advTm="1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2FAE7-0261-4793-91F8-2929B20BEC3A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02/01/2019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5C4CD-4EB5-4F87-9A57-49CA5BF3987F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743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14:prism dir="d" isContent="1"/>
      </p:transition>
    </mc:Choice>
    <mc:Fallback xmlns="">
      <p:transition spd="slow" advClick="0" advTm="1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2FAE7-0261-4793-91F8-2929B20BEC3A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02/01/2019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5C4CD-4EB5-4F87-9A57-49CA5BF3987F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51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14:prism dir="d" isContent="1"/>
      </p:transition>
    </mc:Choice>
    <mc:Fallback xmlns="">
      <p:transition spd="slow" advClick="0" advTm="1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2FAE7-0261-4793-91F8-2929B20BEC3A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02/01/2019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5C4CD-4EB5-4F87-9A57-49CA5BF3987F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96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14:prism dir="d" isContent="1"/>
      </p:transition>
    </mc:Choice>
    <mc:Fallback xmlns="">
      <p:transition spd="slow" advClick="0" advTm="1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5865C-B585-429B-B5EA-BB77CD6C9445}" type="datetimeFigureOut">
              <a:rPr lang="pt-PT" smtClean="0"/>
              <a:t>02/01/2019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A2BEF-E571-4971-8F3B-C4C55E89DB6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171755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2FAE7-0261-4793-91F8-2929B20BEC3A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02/01/2019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5C4CD-4EB5-4F87-9A57-49CA5BF3987F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05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14:prism dir="d" isContent="1"/>
      </p:transition>
    </mc:Choice>
    <mc:Fallback xmlns="">
      <p:transition spd="slow" advClick="0" advTm="1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2FAE7-0261-4793-91F8-2929B20BEC3A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02/01/2019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5C4CD-4EB5-4F87-9A57-49CA5BF3987F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37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14:prism dir="d" isContent="1"/>
      </p:transition>
    </mc:Choice>
    <mc:Fallback xmlns="">
      <p:transition spd="slow" advClick="0" advTm="1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2FAE7-0261-4793-91F8-2929B20BEC3A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02/01/2019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85C4CD-4EB5-4F87-9A57-49CA5BF3987F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14:prism dir="d" isContent="1"/>
      </p:transition>
    </mc:Choice>
    <mc:Fallback xmlns="">
      <p:transition spd="slow" advClick="0" advTm="1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5865C-B585-429B-B5EA-BB77CD6C9445}" type="datetimeFigureOut">
              <a:rPr lang="pt-PT" smtClean="0"/>
              <a:t>02/01/2019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A2BEF-E571-4971-8F3B-C4C55E89DB6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35288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5865C-B585-429B-B5EA-BB77CD6C9445}" type="datetimeFigureOut">
              <a:rPr lang="pt-PT" smtClean="0"/>
              <a:t>02/01/2019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A2BEF-E571-4971-8F3B-C4C55E89DB6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22681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5865C-B585-429B-B5EA-BB77CD6C9445}" type="datetimeFigureOut">
              <a:rPr lang="pt-PT" smtClean="0"/>
              <a:t>02/01/2019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A2BEF-E571-4971-8F3B-C4C55E89DB6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78557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5865C-B585-429B-B5EA-BB77CD6C9445}" type="datetimeFigureOut">
              <a:rPr lang="pt-PT" smtClean="0"/>
              <a:t>02/01/2019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A2BEF-E571-4971-8F3B-C4C55E89DB6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58588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5865C-B585-429B-B5EA-BB77CD6C9445}" type="datetimeFigureOut">
              <a:rPr lang="pt-PT" smtClean="0"/>
              <a:t>02/01/2019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A2BEF-E571-4971-8F3B-C4C55E89DB6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772193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5865C-B585-429B-B5EA-BB77CD6C9445}" type="datetimeFigureOut">
              <a:rPr lang="pt-PT" smtClean="0"/>
              <a:t>02/01/2019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A2BEF-E571-4971-8F3B-C4C55E89DB6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32535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5865C-B585-429B-B5EA-BB77CD6C9445}" type="datetimeFigureOut">
              <a:rPr lang="pt-PT" smtClean="0"/>
              <a:t>02/01/2019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A2BEF-E571-4971-8F3B-C4C55E89DB6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15651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B5865C-B585-429B-B5EA-BB77CD6C9445}" type="datetimeFigureOut">
              <a:rPr lang="pt-PT" smtClean="0"/>
              <a:t>02/01/2019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5A2BEF-E571-4971-8F3B-C4C55E89DB6C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81486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D2FAE7-0261-4793-91F8-2929B20BEC3A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02/01/2019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5C4CD-4EB5-4F87-9A57-49CA5BF3987F}" type="slidenum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566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14:prism dir="d" isContent="1"/>
      </p:transition>
    </mc:Choice>
    <mc:Fallback xmlns="">
      <p:transition spd="slow" advClick="0" advTm="1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2963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632" y="980728"/>
            <a:ext cx="6552728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11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14:prism dir="d" isContent="1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057" y="980729"/>
            <a:ext cx="8244407" cy="549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36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14:prism dir="d" isContent="1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5680" y="1484784"/>
            <a:ext cx="5616624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05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14:prism dir="d" isContent="1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946" y="1196752"/>
            <a:ext cx="7933502" cy="526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03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14:prism dir="d" isContent="1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0114" y="1628800"/>
            <a:ext cx="7034672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86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14:prism dir="d" isContent="1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664" y="709613"/>
            <a:ext cx="5904656" cy="543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175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14:prism dir="d" isContent="1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1744" y="1556793"/>
            <a:ext cx="4392488" cy="360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52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000">
        <p14:prism dir="d" isContent="1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Ecrã Panorâmico</PresentationFormat>
  <Paragraphs>0</Paragraphs>
  <Slides>8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dos diapositivos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Tema do Office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João Maria Filipe</dc:creator>
  <cp:lastModifiedBy>João Maria Filipe</cp:lastModifiedBy>
  <cp:revision>1</cp:revision>
  <dcterms:created xsi:type="dcterms:W3CDTF">2019-01-02T16:00:08Z</dcterms:created>
  <dcterms:modified xsi:type="dcterms:W3CDTF">2019-01-02T16:01:58Z</dcterms:modified>
</cp:coreProperties>
</file>