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CD4AD8-FF06-4FF6-B93C-89CA30328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EF5D536-045E-49CB-ADA9-FB4FED02B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89D15BD-AEF5-4009-8E4C-3DD506DE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69FDFFF-2FDE-4CEB-9204-0F8DD6BF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9EAA882-E531-4945-AF0D-58EC3D33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9744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55CBABA-1E25-4078-B1C5-080E0D986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8FB9231-8B18-4DAA-93EF-DCC77E268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E221F20-DF68-4AA0-BBCC-86934B02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E425FF84-4512-459A-9812-551DD692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6DB5FE8-B104-4D0C-81EE-EB9FC80B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4848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F54E57EC-2179-4CC5-88C6-B57C47489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F8C442C7-1E5B-4AC9-964D-8B055C3C4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4C3299E-C9E5-4D54-AF49-F556C4B0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C6FFA33-249C-4B47-8264-E6C016567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2164360-2944-465E-99DD-11FE2D59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755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A85054-E6F7-49CB-AD5E-077DBF23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5649FF0-BA75-427C-8CE9-A42D0CAA6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CB0B55F-B2D2-49C5-A05A-D94A3699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3B639C5-B095-4572-8A54-C777B51C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85AA6DB-7604-44FE-B8D2-8BA2AB121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77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A67D410-B267-403C-82B1-64A11B8EF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A4ED769-B07C-4A23-8355-83B9E7DF5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07256C2-9706-4983-B6CA-EB5AB91E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5017144-53BE-433A-B66A-F1E3055B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BA442FB-F39A-41BF-8AFC-9E4E8E0E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5443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E4568F4-C801-491C-A009-5A047D1C0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47BB2AF-58E1-48F7-ABB0-8628E921E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05EA5CB-0FD9-4613-836B-047C5B926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9B7C751-A6D8-4592-B4EA-D85FBD64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249C3489-96AC-4496-B653-52024BEC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8764100-2488-49BD-80CC-60F03F93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985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9EA75E6-C2E4-493D-8030-1ED2F328F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A2C88A6-01D4-4D96-9DB0-3C2579B9A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7A08B21-BA08-4F57-AF71-FDB8D4940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08B08699-A322-4D59-B61D-8F6CAE21D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A58CD026-3E9A-4D00-8CFB-2E03FF696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172E1EA9-A0C7-4E30-AE90-ED4E7461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DCD5AB0-6E51-4E61-9062-3757614CA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D6235FEE-20C7-43BB-B570-85B9424F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14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523612B-AA64-4342-BFD1-EC787FE3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57F62587-8982-469A-AAAD-39C9425F2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25EF925A-7CBD-404B-BA5A-78E0CCED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5AD7A60-AFC2-4A14-91CC-7E6A3672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0710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5D892975-9E26-460F-80D1-D461BD41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64E49794-D324-422D-9E95-578C2565C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D3D9E5F2-7019-445B-8209-20A58DCB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193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58476E5-E707-41DB-A7F6-B6F39FBC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C66BE46-3D5F-45CF-8D43-CD7AACC31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550AC95-361A-4B2A-B40E-33130A9AE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1B44E6E6-65F0-4BC8-B73F-77DB752B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656D208-F481-45B8-BE2E-A3B95C8D4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698D391-A583-42C3-951D-E8D0E5DEE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0384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CF08A75-4EA0-41C7-9A2A-05058AFB6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31DA870-986C-4520-A464-007177783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6C6A2FE-D858-4B89-9FF1-BECCEA920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92AA740-73E8-48A3-BB73-366DC9B84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F78740CB-1959-41AB-A4AC-E82F2793E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B29DD4C-2E92-4453-95A9-3DBC17B7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9614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96221832-8D08-466F-BAFD-13BD02916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C59B79F-529D-485B-AF1B-08EC30BC7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9B004E5-3A94-423A-A66E-0EE436FC6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D3FC-E223-4EAF-B1F7-512E95A92266}" type="datetimeFigureOut">
              <a:rPr lang="it-IT" smtClean="0"/>
              <a:pPr/>
              <a:t>25/10/2018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A39E46A-D1EA-46C0-89E0-78780F9F3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254E3B9-717F-45BF-A87A-0D45454BE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7C39-4C89-409C-BB17-8BCFEE73FFC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67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ricid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eadwritethink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proffross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twinning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dlet.com/" TargetMode="External"/><Relationship Id="rId2" Type="http://schemas.openxmlformats.org/officeDocument/2006/relationships/hyperlink" Target="http://www.fotobabb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biteable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riplin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C757F5-F529-4D28-90EE-1FDE0ED9CE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eTwinning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Learning Environment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3E90D1D-5255-44D2-8769-59B4767E18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25 </a:t>
            </a:r>
            <a:r>
              <a:rPr lang="it-IT" dirty="0" err="1"/>
              <a:t>October</a:t>
            </a:r>
            <a:r>
              <a:rPr lang="it-IT" dirty="0"/>
              <a:t> 2018 </a:t>
            </a:r>
          </a:p>
          <a:p>
            <a:r>
              <a:rPr lang="it-IT" dirty="0"/>
              <a:t>Liliana Rossetti, </a:t>
            </a:r>
            <a:r>
              <a:rPr lang="it-IT" dirty="0" err="1"/>
              <a:t>eTwinning</a:t>
            </a:r>
            <a:r>
              <a:rPr lang="it-IT" dirty="0"/>
              <a:t> Ambassador </a:t>
            </a:r>
            <a:r>
              <a:rPr lang="it-IT" dirty="0" err="1"/>
              <a:t>Italy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2A9BE65E-D08A-4424-BFF4-02EE32371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0" y="327251"/>
            <a:ext cx="1428750" cy="1152525"/>
          </a:xfrm>
          <a:prstGeom prst="rect">
            <a:avLst/>
          </a:prstGeom>
        </p:spPr>
      </p:pic>
      <p:pic>
        <p:nvPicPr>
          <p:cNvPr id="1026" name="Picture 2" descr="Risultati immagini per erasmusplus logo">
            <a:extLst>
              <a:ext uri="{FF2B5EF4-FFF2-40B4-BE49-F238E27FC236}">
                <a16:creationId xmlns:a16="http://schemas.microsoft.com/office/drawing/2014/main" xmlns="" id="{391950C7-290F-4EBF-A157-3B3C6AC5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893" y="5940023"/>
            <a:ext cx="3249386" cy="74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4738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993E2C4-EC92-4A54-8344-D1B4B0D1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tools</a:t>
            </a:r>
            <a:r>
              <a:rPr lang="it-IT" dirty="0"/>
              <a:t> – Logo contest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EC7DA9-E478-4DE9-B730-A35097BC8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err="1"/>
              <a:t>Padlet</a:t>
            </a:r>
            <a:r>
              <a:rPr lang="it-IT" dirty="0"/>
              <a:t> with logo </a:t>
            </a:r>
            <a:r>
              <a:rPr lang="it-IT" dirty="0" err="1"/>
              <a:t>gallery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   </a:t>
            </a:r>
          </a:p>
          <a:p>
            <a:pPr marL="0" indent="0">
              <a:buNone/>
            </a:pPr>
            <a:r>
              <a:rPr lang="it-IT" dirty="0"/>
              <a:t>   Rating system: </a:t>
            </a:r>
          </a:p>
          <a:p>
            <a:pPr>
              <a:buFontTx/>
              <a:buChar char="-"/>
            </a:pPr>
            <a:r>
              <a:rPr lang="it-IT" dirty="0" err="1"/>
              <a:t>Tricider</a:t>
            </a:r>
            <a:r>
              <a:rPr lang="it-IT" dirty="0"/>
              <a:t>  ( </a:t>
            </a:r>
            <a:r>
              <a:rPr lang="it-IT" dirty="0">
                <a:hlinkClick r:id="rId2"/>
              </a:rPr>
              <a:t>www.tricider.com</a:t>
            </a:r>
            <a:r>
              <a:rPr lang="it-IT" dirty="0"/>
              <a:t> )</a:t>
            </a:r>
          </a:p>
          <a:p>
            <a:pPr>
              <a:buFontTx/>
              <a:buChar char="-"/>
            </a:pPr>
            <a:r>
              <a:rPr lang="it-IT" dirty="0" err="1"/>
              <a:t>Surveymonkey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4" name="Picture 2" descr="Risultati immagini per erasmusplus logo">
            <a:extLst>
              <a:ext uri="{FF2B5EF4-FFF2-40B4-BE49-F238E27FC236}">
                <a16:creationId xmlns:a16="http://schemas.microsoft.com/office/drawing/2014/main" xmlns="" id="{FE3D998C-C050-437D-BD26-E2CF5276B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14562D66-E8AF-4918-8283-443574B7ED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70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06165A-51FE-445D-ACE7-E5565A16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activities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47C5097-F023-49B3-8D22-7075D6325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Depending</a:t>
            </a:r>
            <a:r>
              <a:rPr lang="it-IT" dirty="0"/>
              <a:t> on the </a:t>
            </a:r>
            <a:r>
              <a:rPr lang="it-IT" dirty="0" err="1"/>
              <a:t>activities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can use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tools</a:t>
            </a:r>
            <a:r>
              <a:rPr lang="it-IT" dirty="0"/>
              <a:t> </a:t>
            </a:r>
          </a:p>
          <a:p>
            <a:r>
              <a:rPr lang="it-IT" dirty="0"/>
              <a:t>The </a:t>
            </a:r>
            <a:r>
              <a:rPr lang="it-IT" dirty="0" err="1"/>
              <a:t>Twinspace</a:t>
            </a:r>
            <a:r>
              <a:rPr lang="it-IT" dirty="0"/>
              <a:t> </a:t>
            </a:r>
            <a:r>
              <a:rPr lang="it-IT" dirty="0" err="1"/>
              <a:t>becomes</a:t>
            </a:r>
            <a:r>
              <a:rPr lang="it-IT" dirty="0"/>
              <a:t> the </a:t>
            </a:r>
            <a:r>
              <a:rPr lang="it-IT" dirty="0" err="1"/>
              <a:t>virtual</a:t>
            </a:r>
            <a:r>
              <a:rPr lang="it-IT" dirty="0"/>
              <a:t> common </a:t>
            </a:r>
            <a:r>
              <a:rPr lang="it-IT" dirty="0" err="1"/>
              <a:t>space</a:t>
            </a:r>
            <a:r>
              <a:rPr lang="it-IT" dirty="0"/>
              <a:t> to </a:t>
            </a:r>
            <a:r>
              <a:rPr lang="it-IT" dirty="0" err="1"/>
              <a:t>collect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products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forms</a:t>
            </a:r>
            <a:r>
              <a:rPr lang="it-IT" dirty="0"/>
              <a:t> of </a:t>
            </a:r>
            <a:r>
              <a:rPr lang="it-IT" dirty="0" err="1"/>
              <a:t>documentation</a:t>
            </a:r>
            <a:r>
              <a:rPr lang="it-IT" dirty="0"/>
              <a:t> and </a:t>
            </a:r>
            <a:r>
              <a:rPr lang="it-IT" dirty="0" err="1"/>
              <a:t>final</a:t>
            </a:r>
            <a:r>
              <a:rPr lang="it-IT" dirty="0"/>
              <a:t> results.</a:t>
            </a:r>
          </a:p>
          <a:p>
            <a:r>
              <a:rPr lang="it-IT" dirty="0" err="1"/>
              <a:t>Let’s</a:t>
            </a:r>
            <a:r>
              <a:rPr lang="it-IT" dirty="0"/>
              <a:t> </a:t>
            </a:r>
            <a:r>
              <a:rPr lang="it-IT" dirty="0" err="1"/>
              <a:t>try</a:t>
            </a:r>
            <a:r>
              <a:rPr lang="it-IT" dirty="0"/>
              <a:t> to figure out some common </a:t>
            </a:r>
            <a:r>
              <a:rPr lang="it-IT" dirty="0" err="1"/>
              <a:t>activities</a:t>
            </a:r>
            <a:r>
              <a:rPr lang="it-IT" dirty="0"/>
              <a:t>!</a:t>
            </a:r>
          </a:p>
          <a:p>
            <a:r>
              <a:rPr lang="it-IT" dirty="0"/>
              <a:t>Trading Card Creator  ( </a:t>
            </a:r>
            <a:r>
              <a:rPr lang="it-IT" dirty="0">
                <a:hlinkClick r:id="rId2"/>
              </a:rPr>
              <a:t>www.readwritethink.org</a:t>
            </a:r>
            <a:r>
              <a:rPr lang="it-IT" dirty="0"/>
              <a:t> )</a:t>
            </a:r>
          </a:p>
        </p:txBody>
      </p:sp>
      <p:pic>
        <p:nvPicPr>
          <p:cNvPr id="4" name="Picture 2" descr="Risultati immagini per erasmusplus logo">
            <a:extLst>
              <a:ext uri="{FF2B5EF4-FFF2-40B4-BE49-F238E27FC236}">
                <a16:creationId xmlns:a16="http://schemas.microsoft.com/office/drawing/2014/main" xmlns="" id="{A8777FD0-8676-481D-BD0D-4BB0EEDC4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A6AF6E3-01D7-45D9-BB7E-6108CB3175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331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E06165A-51FE-445D-ACE7-E5565A16B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Contact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47C5097-F023-49B3-8D22-7075D6325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Liliana Rossetti </a:t>
            </a:r>
          </a:p>
          <a:p>
            <a:pPr marL="0" indent="0">
              <a:buNone/>
            </a:pPr>
            <a:r>
              <a:rPr lang="it-IT" dirty="0"/>
              <a:t>ITCS « G. Zappa « </a:t>
            </a:r>
          </a:p>
          <a:p>
            <a:pPr marL="0" indent="0">
              <a:buNone/>
            </a:pPr>
            <a:r>
              <a:rPr lang="it-IT" dirty="0"/>
              <a:t>Saronno (VA) – </a:t>
            </a:r>
            <a:r>
              <a:rPr lang="it-IT" dirty="0" err="1"/>
              <a:t>Italy</a:t>
            </a:r>
            <a:endParaRPr lang="it-IT" dirty="0"/>
          </a:p>
          <a:p>
            <a:pPr marL="0" indent="0">
              <a:buNone/>
            </a:pPr>
            <a:r>
              <a:rPr lang="it-IT" dirty="0">
                <a:hlinkClick r:id="rId2"/>
              </a:rPr>
              <a:t>proffross@gmail.com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 descr="Risultati immagini per erasmusplus logo">
            <a:extLst>
              <a:ext uri="{FF2B5EF4-FFF2-40B4-BE49-F238E27FC236}">
                <a16:creationId xmlns:a16="http://schemas.microsoft.com/office/drawing/2014/main" xmlns="" id="{A8777FD0-8676-481D-BD0D-4BB0EEDC4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A6AF6E3-01D7-45D9-BB7E-6108CB3175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950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3C950B-5ECE-4521-9AF7-24EC2848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Getting</a:t>
            </a:r>
            <a:r>
              <a:rPr lang="it-IT" dirty="0"/>
              <a:t> to know </a:t>
            </a:r>
            <a:r>
              <a:rPr lang="it-IT" dirty="0" err="1"/>
              <a:t>eTwinning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A68262-9117-4986-ABE8-18257190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Community of teachers</a:t>
            </a:r>
          </a:p>
          <a:p>
            <a:r>
              <a:rPr lang="it-IT" dirty="0"/>
              <a:t>Virtual meeting point for </a:t>
            </a:r>
            <a:r>
              <a:rPr lang="it-IT" dirty="0" err="1"/>
              <a:t>students</a:t>
            </a:r>
            <a:r>
              <a:rPr lang="it-IT" dirty="0"/>
              <a:t> from </a:t>
            </a:r>
            <a:r>
              <a:rPr lang="it-IT" dirty="0" err="1"/>
              <a:t>all</a:t>
            </a:r>
            <a:r>
              <a:rPr lang="it-IT" dirty="0"/>
              <a:t> over Europe and </a:t>
            </a:r>
            <a:r>
              <a:rPr lang="it-IT" dirty="0" err="1"/>
              <a:t>neighbour</a:t>
            </a:r>
            <a:r>
              <a:rPr lang="it-IT" dirty="0"/>
              <a:t> countries</a:t>
            </a:r>
          </a:p>
          <a:p>
            <a:r>
              <a:rPr lang="it-IT" dirty="0">
                <a:hlinkClick r:id="rId2"/>
              </a:rPr>
              <a:t>www.etwinning.net</a:t>
            </a:r>
            <a:endParaRPr lang="it-IT" dirty="0"/>
          </a:p>
          <a:p>
            <a:r>
              <a:rPr lang="it-IT" dirty="0"/>
              <a:t>Tools for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 </a:t>
            </a:r>
          </a:p>
          <a:p>
            <a:r>
              <a:rPr lang="it-IT" dirty="0"/>
              <a:t>Project-</a:t>
            </a:r>
            <a:r>
              <a:rPr lang="it-IT" dirty="0" err="1"/>
              <a:t>based</a:t>
            </a:r>
            <a:r>
              <a:rPr lang="it-IT" dirty="0"/>
              <a:t> learning </a:t>
            </a:r>
          </a:p>
          <a:p>
            <a:r>
              <a:rPr lang="it-IT" dirty="0" err="1"/>
              <a:t>Twinspace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</a:t>
            </a:r>
            <a:r>
              <a:rPr lang="it-IT" dirty="0" err="1"/>
              <a:t>environment</a:t>
            </a:r>
            <a:endParaRPr lang="it-IT" dirty="0"/>
          </a:p>
        </p:txBody>
      </p:sp>
      <p:pic>
        <p:nvPicPr>
          <p:cNvPr id="2050" name="Picture 2" descr="Risultati immagini per erasmusplus logo">
            <a:extLst>
              <a:ext uri="{FF2B5EF4-FFF2-40B4-BE49-F238E27FC236}">
                <a16:creationId xmlns:a16="http://schemas.microsoft.com/office/drawing/2014/main" xmlns="" id="{C8266E5E-B888-479F-B273-83CF5224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AC5C212-F06E-404E-9783-4B91215E7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653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3C950B-5ECE-4521-9AF7-24EC2848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portal</a:t>
            </a:r>
            <a:r>
              <a:rPr lang="it-IT" dirty="0"/>
              <a:t> – level # 1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A68262-9117-4986-ABE8-18257190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Level #1 : Public navigation</a:t>
            </a:r>
          </a:p>
          <a:p>
            <a:r>
              <a:rPr lang="it-IT" dirty="0"/>
              <a:t>Information</a:t>
            </a:r>
          </a:p>
          <a:p>
            <a:r>
              <a:rPr lang="it-IT" dirty="0" err="1"/>
              <a:t>Tutorials</a:t>
            </a:r>
            <a:endParaRPr lang="it-IT" dirty="0"/>
          </a:p>
          <a:p>
            <a:r>
              <a:rPr lang="it-IT" dirty="0"/>
              <a:t>Project </a:t>
            </a:r>
            <a:r>
              <a:rPr lang="it-IT" dirty="0" err="1"/>
              <a:t>gallery</a:t>
            </a:r>
            <a:endParaRPr lang="it-IT" dirty="0"/>
          </a:p>
          <a:p>
            <a:r>
              <a:rPr lang="it-IT" dirty="0"/>
              <a:t>Project </a:t>
            </a:r>
            <a:r>
              <a:rPr lang="it-IT" dirty="0" err="1"/>
              <a:t>Kits</a:t>
            </a:r>
            <a:endParaRPr lang="it-IT" dirty="0"/>
          </a:p>
          <a:p>
            <a:r>
              <a:rPr lang="it-IT" dirty="0"/>
              <a:t>Links </a:t>
            </a:r>
          </a:p>
        </p:txBody>
      </p:sp>
      <p:pic>
        <p:nvPicPr>
          <p:cNvPr id="2050" name="Picture 2" descr="Risultati immagini per erasmusplus logo">
            <a:extLst>
              <a:ext uri="{FF2B5EF4-FFF2-40B4-BE49-F238E27FC236}">
                <a16:creationId xmlns:a16="http://schemas.microsoft.com/office/drawing/2014/main" xmlns="" id="{C8266E5E-B888-479F-B273-83CF5224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AC5C212-F06E-404E-9783-4B91215E7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115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3C950B-5ECE-4521-9AF7-24EC2848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portal</a:t>
            </a:r>
            <a:r>
              <a:rPr lang="it-IT" dirty="0"/>
              <a:t> – level #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A68262-9117-4986-ABE8-18257190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Level #2 : </a:t>
            </a:r>
            <a:r>
              <a:rPr lang="it-IT" dirty="0" err="1"/>
              <a:t>eTwinning</a:t>
            </a:r>
            <a:r>
              <a:rPr lang="it-IT" dirty="0"/>
              <a:t> Live!</a:t>
            </a:r>
          </a:p>
          <a:p>
            <a:r>
              <a:rPr lang="it-IT" dirty="0"/>
              <a:t>Personal </a:t>
            </a:r>
            <a:r>
              <a:rPr lang="it-IT" dirty="0" err="1"/>
              <a:t>profile</a:t>
            </a:r>
            <a:r>
              <a:rPr lang="it-IT" dirty="0"/>
              <a:t> </a:t>
            </a:r>
          </a:p>
          <a:p>
            <a:r>
              <a:rPr lang="it-IT" dirty="0" err="1"/>
              <a:t>Contacts</a:t>
            </a:r>
            <a:r>
              <a:rPr lang="it-IT" dirty="0"/>
              <a:t> </a:t>
            </a:r>
          </a:p>
          <a:p>
            <a:r>
              <a:rPr lang="it-IT" dirty="0"/>
              <a:t>Projects</a:t>
            </a:r>
          </a:p>
          <a:p>
            <a:r>
              <a:rPr lang="it-IT" dirty="0" err="1"/>
              <a:t>Groups</a:t>
            </a:r>
            <a:r>
              <a:rPr lang="it-IT" dirty="0"/>
              <a:t> and </a:t>
            </a:r>
            <a:r>
              <a:rPr lang="it-IT" dirty="0" err="1"/>
              <a:t>Forums</a:t>
            </a:r>
            <a:endParaRPr lang="it-IT" dirty="0"/>
          </a:p>
          <a:p>
            <a:r>
              <a:rPr lang="it-IT" dirty="0"/>
              <a:t>Professional Development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 descr="Risultati immagini per erasmusplus logo">
            <a:extLst>
              <a:ext uri="{FF2B5EF4-FFF2-40B4-BE49-F238E27FC236}">
                <a16:creationId xmlns:a16="http://schemas.microsoft.com/office/drawing/2014/main" xmlns="" id="{C8266E5E-B888-479F-B273-83CF5224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AC5C212-F06E-404E-9783-4B91215E7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5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3C950B-5ECE-4521-9AF7-24EC2848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portal</a:t>
            </a:r>
            <a:r>
              <a:rPr lang="it-IT" dirty="0"/>
              <a:t> – level #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A68262-9117-4986-ABE8-18257190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Level #3 : The </a:t>
            </a:r>
            <a:r>
              <a:rPr lang="it-IT" dirty="0" err="1"/>
              <a:t>Twinspace</a:t>
            </a:r>
            <a:r>
              <a:rPr lang="it-IT" dirty="0"/>
              <a:t> </a:t>
            </a:r>
          </a:p>
          <a:p>
            <a:r>
              <a:rPr lang="it-IT" dirty="0" err="1"/>
              <a:t>Structure</a:t>
            </a:r>
            <a:endParaRPr lang="it-IT" dirty="0"/>
          </a:p>
          <a:p>
            <a:r>
              <a:rPr lang="it-IT" dirty="0"/>
              <a:t>Privacy settings</a:t>
            </a:r>
          </a:p>
          <a:p>
            <a:r>
              <a:rPr lang="it-IT" dirty="0"/>
              <a:t>Tools for communication</a:t>
            </a:r>
          </a:p>
          <a:p>
            <a:r>
              <a:rPr lang="it-IT" dirty="0"/>
              <a:t>Tools for project </a:t>
            </a:r>
            <a:r>
              <a:rPr lang="it-IT" dirty="0" err="1"/>
              <a:t>development</a:t>
            </a:r>
            <a:r>
              <a:rPr lang="it-IT" dirty="0"/>
              <a:t> </a:t>
            </a:r>
          </a:p>
          <a:p>
            <a:r>
              <a:rPr lang="it-IT" dirty="0" err="1"/>
              <a:t>Functions</a:t>
            </a:r>
            <a:r>
              <a:rPr lang="it-IT" dirty="0"/>
              <a:t> of the </a:t>
            </a:r>
            <a:r>
              <a:rPr lang="it-IT" dirty="0" err="1"/>
              <a:t>Twinspace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 descr="Risultati immagini per erasmusplus logo">
            <a:extLst>
              <a:ext uri="{FF2B5EF4-FFF2-40B4-BE49-F238E27FC236}">
                <a16:creationId xmlns:a16="http://schemas.microsoft.com/office/drawing/2014/main" xmlns="" id="{C8266E5E-B888-479F-B273-83CF5224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AC5C212-F06E-404E-9783-4B91215E7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423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3C950B-5ECE-4521-9AF7-24EC2848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based</a:t>
            </a:r>
            <a:r>
              <a:rPr lang="it-IT" dirty="0"/>
              <a:t> learning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A68262-9117-4986-ABE8-18257190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Why</a:t>
            </a:r>
            <a:r>
              <a:rPr lang="it-IT" dirty="0"/>
              <a:t> learning </a:t>
            </a:r>
            <a:r>
              <a:rPr lang="it-IT" dirty="0" err="1"/>
              <a:t>through</a:t>
            </a:r>
            <a:r>
              <a:rPr lang="it-IT" dirty="0"/>
              <a:t> projects?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Cooperative learning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</a:t>
            </a:r>
            <a:r>
              <a:rPr lang="it-IT" dirty="0" err="1"/>
              <a:t>Inclusion</a:t>
            </a:r>
            <a:endParaRPr lang="it-IT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dimension</a:t>
            </a:r>
            <a:r>
              <a:rPr lang="it-IT" dirty="0"/>
              <a:t> of learning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</a:t>
            </a:r>
            <a:r>
              <a:rPr lang="it-IT" dirty="0" err="1"/>
              <a:t>Experimental</a:t>
            </a:r>
            <a:r>
              <a:rPr lang="it-IT" dirty="0"/>
              <a:t> practice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Language and </a:t>
            </a:r>
            <a:r>
              <a:rPr lang="it-IT" dirty="0" err="1"/>
              <a:t>digital</a:t>
            </a:r>
            <a:r>
              <a:rPr lang="it-IT" dirty="0"/>
              <a:t> skills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Peer evaluation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</a:t>
            </a:r>
            <a:r>
              <a:rPr lang="it-IT" dirty="0" err="1"/>
              <a:t>Raising</a:t>
            </a:r>
            <a:r>
              <a:rPr lang="it-IT" dirty="0"/>
              <a:t> </a:t>
            </a:r>
            <a:r>
              <a:rPr lang="it-IT" dirty="0" err="1"/>
              <a:t>motivation</a:t>
            </a:r>
            <a:endParaRPr lang="it-IT" dirty="0"/>
          </a:p>
        </p:txBody>
      </p:sp>
      <p:pic>
        <p:nvPicPr>
          <p:cNvPr id="2050" name="Picture 2" descr="Risultati immagini per erasmusplus logo">
            <a:extLst>
              <a:ext uri="{FF2B5EF4-FFF2-40B4-BE49-F238E27FC236}">
                <a16:creationId xmlns:a16="http://schemas.microsoft.com/office/drawing/2014/main" xmlns="" id="{C8266E5E-B888-479F-B273-83CF5224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AC5C212-F06E-404E-9783-4B91215E7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207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3C950B-5ECE-4521-9AF7-24EC2848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steps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A68262-9117-4986-ABE8-18257190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Finding partners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 err="1"/>
              <a:t>Agreeing</a:t>
            </a:r>
            <a:r>
              <a:rPr lang="it-IT" dirty="0"/>
              <a:t> on a project idea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 err="1"/>
              <a:t>Getting</a:t>
            </a:r>
            <a:r>
              <a:rPr lang="it-IT" dirty="0"/>
              <a:t> to know </a:t>
            </a:r>
            <a:r>
              <a:rPr lang="it-IT" dirty="0" err="1"/>
              <a:t>each</a:t>
            </a:r>
            <a:r>
              <a:rPr lang="it-IT" dirty="0"/>
              <a:t> other – </a:t>
            </a:r>
            <a:r>
              <a:rPr lang="it-IT" dirty="0" err="1"/>
              <a:t>ice</a:t>
            </a:r>
            <a:r>
              <a:rPr lang="it-IT" dirty="0"/>
              <a:t>-breaking </a:t>
            </a:r>
            <a:r>
              <a:rPr lang="it-IT" dirty="0" err="1"/>
              <a:t>activities</a:t>
            </a: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Project </a:t>
            </a:r>
            <a:r>
              <a:rPr lang="it-IT" dirty="0" err="1"/>
              <a:t>development</a:t>
            </a: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Partners’ communication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Sharing of products and </a:t>
            </a:r>
            <a:r>
              <a:rPr lang="it-IT" dirty="0" err="1"/>
              <a:t>experiences</a:t>
            </a:r>
            <a:r>
              <a:rPr lang="it-IT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/>
              <a:t> Intermediate and </a:t>
            </a:r>
            <a:r>
              <a:rPr lang="it-IT" dirty="0" err="1"/>
              <a:t>final</a:t>
            </a:r>
            <a:r>
              <a:rPr lang="it-IT" dirty="0"/>
              <a:t> evaluation</a:t>
            </a:r>
          </a:p>
        </p:txBody>
      </p:sp>
      <p:pic>
        <p:nvPicPr>
          <p:cNvPr id="2050" name="Picture 2" descr="Risultati immagini per erasmusplus logo">
            <a:extLst>
              <a:ext uri="{FF2B5EF4-FFF2-40B4-BE49-F238E27FC236}">
                <a16:creationId xmlns:a16="http://schemas.microsoft.com/office/drawing/2014/main" xmlns="" id="{C8266E5E-B888-479F-B273-83CF5224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AC5C212-F06E-404E-9783-4B91215E7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278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3C950B-5ECE-4521-9AF7-24EC2848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tools</a:t>
            </a:r>
            <a:r>
              <a:rPr lang="it-IT" dirty="0"/>
              <a:t>: </a:t>
            </a:r>
            <a:r>
              <a:rPr lang="it-IT" dirty="0" err="1"/>
              <a:t>Ice</a:t>
            </a:r>
            <a:r>
              <a:rPr lang="it-IT" dirty="0"/>
              <a:t>-breaking </a:t>
            </a:r>
            <a:r>
              <a:rPr lang="it-IT" dirty="0" err="1"/>
              <a:t>activities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8A68262-9117-4986-ABE8-182571908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err="1"/>
              <a:t>Presentations</a:t>
            </a:r>
            <a:r>
              <a:rPr lang="it-IT" dirty="0"/>
              <a:t>: </a:t>
            </a:r>
          </a:p>
          <a:p>
            <a:pPr>
              <a:buFontTx/>
              <a:buChar char="-"/>
            </a:pPr>
            <a:r>
              <a:rPr lang="it-IT" dirty="0" err="1" smtClean="0"/>
              <a:t>Fotobabble</a:t>
            </a:r>
            <a:r>
              <a:rPr lang="it-IT" dirty="0" smtClean="0"/>
              <a:t> </a:t>
            </a:r>
            <a:r>
              <a:rPr lang="it-IT" dirty="0" smtClean="0">
                <a:hlinkClick r:id="rId2"/>
              </a:rPr>
              <a:t>www.fotobabble.com</a:t>
            </a:r>
            <a:r>
              <a:rPr lang="it-IT" dirty="0" smtClean="0"/>
              <a:t> </a:t>
            </a:r>
            <a:endParaRPr lang="it-IT" dirty="0"/>
          </a:p>
          <a:p>
            <a:pPr>
              <a:buFontTx/>
              <a:buChar char="-"/>
            </a:pPr>
            <a:r>
              <a:rPr lang="it-IT" dirty="0" err="1" smtClean="0"/>
              <a:t>Padlet</a:t>
            </a:r>
            <a:r>
              <a:rPr lang="it-IT" dirty="0" smtClean="0"/>
              <a:t>   </a:t>
            </a:r>
            <a:r>
              <a:rPr lang="it-IT" dirty="0" smtClean="0">
                <a:hlinkClick r:id="rId3"/>
              </a:rPr>
              <a:t>www.padlet.com</a:t>
            </a:r>
            <a:r>
              <a:rPr lang="it-IT" dirty="0" smtClean="0"/>
              <a:t> </a:t>
            </a:r>
            <a:endParaRPr lang="it-IT" dirty="0"/>
          </a:p>
          <a:p>
            <a:pPr>
              <a:buFontTx/>
              <a:buChar char="-"/>
            </a:pPr>
            <a:r>
              <a:rPr lang="it-IT" dirty="0" err="1" smtClean="0"/>
              <a:t>Biteable</a:t>
            </a:r>
            <a:r>
              <a:rPr lang="it-IT" dirty="0" smtClean="0"/>
              <a:t>  </a:t>
            </a:r>
            <a:r>
              <a:rPr lang="it-IT" dirty="0" smtClean="0">
                <a:hlinkClick r:id="rId4"/>
              </a:rPr>
              <a:t>www.biteable.com</a:t>
            </a:r>
            <a:r>
              <a:rPr lang="it-IT" dirty="0" smtClean="0"/>
              <a:t> </a:t>
            </a:r>
            <a:endParaRPr lang="it-IT" dirty="0"/>
          </a:p>
          <a:p>
            <a:pPr>
              <a:buFontTx/>
              <a:buChar char="-"/>
            </a:pPr>
            <a:r>
              <a:rPr lang="it-IT" dirty="0" err="1"/>
              <a:t>Infographics</a:t>
            </a:r>
            <a:r>
              <a:rPr lang="it-IT" dirty="0"/>
              <a:t>  ( Easel.ly, </a:t>
            </a:r>
            <a:r>
              <a:rPr lang="it-IT" dirty="0" err="1"/>
              <a:t>Piktochart</a:t>
            </a:r>
            <a:r>
              <a:rPr lang="it-IT" dirty="0"/>
              <a:t> , </a:t>
            </a:r>
            <a:r>
              <a:rPr lang="it-IT" dirty="0" err="1"/>
              <a:t>Genially</a:t>
            </a:r>
            <a:r>
              <a:rPr lang="it-IT" dirty="0"/>
              <a:t> )  </a:t>
            </a:r>
          </a:p>
        </p:txBody>
      </p:sp>
      <p:pic>
        <p:nvPicPr>
          <p:cNvPr id="2050" name="Picture 2" descr="Risultati immagini per erasmusplus logo">
            <a:extLst>
              <a:ext uri="{FF2B5EF4-FFF2-40B4-BE49-F238E27FC236}">
                <a16:creationId xmlns:a16="http://schemas.microsoft.com/office/drawing/2014/main" xmlns="" id="{C8266E5E-B888-479F-B273-83CF52246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AC5C212-F06E-404E-9783-4B91215E7C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7183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993E2C4-EC92-4A54-8344-D1B4B0D1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</a:t>
            </a:r>
            <a:r>
              <a:rPr lang="it-IT" dirty="0" err="1"/>
              <a:t>tools</a:t>
            </a:r>
            <a:r>
              <a:rPr lang="it-IT" dirty="0"/>
              <a:t> – </a:t>
            </a:r>
            <a:r>
              <a:rPr lang="it-IT" dirty="0" err="1"/>
              <a:t>Getting</a:t>
            </a:r>
            <a:r>
              <a:rPr lang="it-IT" dirty="0"/>
              <a:t> to know </a:t>
            </a:r>
            <a:r>
              <a:rPr lang="it-IT" dirty="0" err="1"/>
              <a:t>each</a:t>
            </a:r>
            <a:r>
              <a:rPr lang="it-IT" dirty="0"/>
              <a:t> other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EC7DA9-E478-4DE9-B730-A35097BC8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Introducing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school, </a:t>
            </a:r>
            <a:r>
              <a:rPr lang="it-IT" dirty="0" err="1"/>
              <a:t>your</a:t>
            </a:r>
            <a:r>
              <a:rPr lang="it-IT" dirty="0"/>
              <a:t> country: </a:t>
            </a:r>
          </a:p>
          <a:p>
            <a:pPr>
              <a:buFontTx/>
              <a:buChar char="-"/>
            </a:pPr>
            <a:r>
              <a:rPr lang="it-IT" dirty="0"/>
              <a:t>Fotogallery with </a:t>
            </a:r>
            <a:r>
              <a:rPr lang="it-IT" dirty="0" err="1"/>
              <a:t>comments</a:t>
            </a:r>
            <a:r>
              <a:rPr lang="it-IT" dirty="0"/>
              <a:t> – </a:t>
            </a:r>
            <a:r>
              <a:rPr lang="it-IT" dirty="0" err="1"/>
              <a:t>augmented</a:t>
            </a:r>
            <a:r>
              <a:rPr lang="it-IT" dirty="0"/>
              <a:t> reality </a:t>
            </a:r>
            <a:r>
              <a:rPr lang="it-IT" dirty="0" err="1"/>
              <a:t>fotos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Video-tour of </a:t>
            </a:r>
            <a:r>
              <a:rPr lang="it-IT" dirty="0" err="1"/>
              <a:t>your</a:t>
            </a:r>
            <a:r>
              <a:rPr lang="it-IT" dirty="0"/>
              <a:t> school </a:t>
            </a:r>
          </a:p>
          <a:p>
            <a:pPr>
              <a:buFontTx/>
              <a:buChar char="-"/>
            </a:pPr>
            <a:r>
              <a:rPr lang="it-IT" dirty="0" err="1"/>
              <a:t>Webquest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school / town / </a:t>
            </a:r>
            <a:r>
              <a:rPr lang="it-IT" dirty="0" err="1"/>
              <a:t>region</a:t>
            </a:r>
            <a:r>
              <a:rPr lang="it-IT" dirty="0"/>
              <a:t> </a:t>
            </a:r>
          </a:p>
          <a:p>
            <a:pPr>
              <a:buFontTx/>
              <a:buChar char="-"/>
            </a:pPr>
            <a:r>
              <a:rPr lang="it-IT" dirty="0"/>
              <a:t>Game with </a:t>
            </a:r>
            <a:r>
              <a:rPr lang="it-IT" dirty="0" err="1"/>
              <a:t>Kahoot</a:t>
            </a:r>
            <a:r>
              <a:rPr lang="it-IT" dirty="0"/>
              <a:t>!</a:t>
            </a:r>
          </a:p>
          <a:p>
            <a:pPr>
              <a:buFontTx/>
              <a:buChar char="-"/>
            </a:pPr>
            <a:r>
              <a:rPr lang="it-IT" dirty="0" err="1"/>
              <a:t>Tripline</a:t>
            </a:r>
            <a:r>
              <a:rPr lang="it-IT" dirty="0"/>
              <a:t> </a:t>
            </a:r>
            <a:r>
              <a:rPr lang="it-IT" dirty="0" err="1"/>
              <a:t>itineraries</a:t>
            </a:r>
            <a:r>
              <a:rPr lang="it-IT" dirty="0"/>
              <a:t> </a:t>
            </a:r>
            <a:r>
              <a:rPr lang="it-IT"/>
              <a:t>( </a:t>
            </a:r>
            <a:r>
              <a:rPr lang="it-IT">
                <a:hlinkClick r:id="rId2"/>
              </a:rPr>
              <a:t>www.tripline.net</a:t>
            </a:r>
            <a:r>
              <a:rPr lang="it-IT"/>
              <a:t> )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2EA43EC9-A368-4CB6-96C8-298D5B99B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3482" y="348795"/>
            <a:ext cx="1428750" cy="1152525"/>
          </a:xfrm>
          <a:prstGeom prst="rect">
            <a:avLst/>
          </a:prstGeom>
        </p:spPr>
      </p:pic>
      <p:pic>
        <p:nvPicPr>
          <p:cNvPr id="5" name="Picture 2" descr="Risultati immagini per erasmusplus logo">
            <a:extLst>
              <a:ext uri="{FF2B5EF4-FFF2-40B4-BE49-F238E27FC236}">
                <a16:creationId xmlns:a16="http://schemas.microsoft.com/office/drawing/2014/main" xmlns="" id="{5619F12D-24B7-4A43-BD91-62D33D95C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6057382"/>
            <a:ext cx="3233057" cy="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0349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322</Words>
  <Application>Microsoft Office PowerPoint</Application>
  <PresentationFormat>Personalizzato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eTwinning as Learning Environment</vt:lpstr>
      <vt:lpstr>Getting to know eTwinning </vt:lpstr>
      <vt:lpstr>The portal – level # 1 </vt:lpstr>
      <vt:lpstr>The portal – level # 2</vt:lpstr>
      <vt:lpstr>The portal – level # 3</vt:lpstr>
      <vt:lpstr>Project based learning </vt:lpstr>
      <vt:lpstr>Project steps </vt:lpstr>
      <vt:lpstr>Project tools: Ice-breaking activities </vt:lpstr>
      <vt:lpstr>Project tools – Getting to know each other</vt:lpstr>
      <vt:lpstr>Project tools – Logo contest </vt:lpstr>
      <vt:lpstr>Project activities 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eTwinning as Learning Environment</dc:title>
  <dc:creator>Lilly Rossetti</dc:creator>
  <cp:lastModifiedBy>proff</cp:lastModifiedBy>
  <cp:revision>10</cp:revision>
  <dcterms:created xsi:type="dcterms:W3CDTF">2018-10-17T06:03:07Z</dcterms:created>
  <dcterms:modified xsi:type="dcterms:W3CDTF">2018-10-25T07:37:11Z</dcterms:modified>
</cp:coreProperties>
</file>