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078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52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68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6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05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86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380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6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12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60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658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003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0388D-4EAB-4529-B919-B2B3D3B943DA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9A9A-B90A-4343-830C-9FE2F6A531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4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4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95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143000"/>
            <a:ext cx="66967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723900"/>
            <a:ext cx="77343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052737"/>
            <a:ext cx="84716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772816"/>
            <a:ext cx="50405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700808"/>
            <a:ext cx="61206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556792"/>
            <a:ext cx="48965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412777"/>
            <a:ext cx="6120680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0588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268760"/>
            <a:ext cx="64087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3" y="1412776"/>
            <a:ext cx="63367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268761"/>
            <a:ext cx="6336704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Ecrã Panorâmico</PresentationFormat>
  <Paragraphs>0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Maria Filipe</dc:creator>
  <cp:lastModifiedBy>João Maria Filipe</cp:lastModifiedBy>
  <cp:revision>1</cp:revision>
  <dcterms:created xsi:type="dcterms:W3CDTF">2019-01-02T15:56:32Z</dcterms:created>
  <dcterms:modified xsi:type="dcterms:W3CDTF">2019-01-02T16:00:54Z</dcterms:modified>
</cp:coreProperties>
</file>