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37.png" ContentType="image/png"/>
  <Override PartName="/ppt/media/image33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29.png" ContentType="image/png"/>
  <Override PartName="/ppt/media/image28.png" ContentType="image/png"/>
  <Override PartName="/ppt/media/image27.png" ContentType="image/png"/>
  <Override PartName="/ppt/media/image26.wmf" ContentType="image/x-wmf"/>
  <Override PartName="/ppt/media/image25.png" ContentType="image/png"/>
  <Override PartName="/ppt/media/image24.jpeg" ContentType="image/jpeg"/>
  <Override PartName="/ppt/media/image10.png" ContentType="image/png"/>
  <Override PartName="/ppt/media/image35.png" ContentType="image/png"/>
  <Override PartName="/ppt/media/image9.jpeg" ContentType="image/jpeg"/>
  <Override PartName="/ppt/media/image41.wmf" ContentType="image/x-wmf"/>
  <Override PartName="/ppt/media/image7.png" ContentType="image/png"/>
  <Override PartName="/ppt/media/image42.wmf" ContentType="image/x-wmf"/>
  <Override PartName="/ppt/media/image8.png" ContentType="image/png"/>
  <Override PartName="/ppt/media/image22.jpeg" ContentType="image/jpeg"/>
  <Override PartName="/ppt/media/image5.jpeg" ContentType="image/jpeg"/>
  <Override PartName="/ppt/media/image36.png" ContentType="image/png"/>
  <Override PartName="/ppt/media/image1.png" ContentType="image/png"/>
  <Override PartName="/ppt/media/image40.wmf" ContentType="image/x-wmf"/>
  <Override PartName="/ppt/media/image6.png" ContentType="image/png"/>
  <Override PartName="/ppt/media/image21.png" ContentType="image/png"/>
  <Override PartName="/ppt/media/image38.png" ContentType="image/png"/>
  <Override PartName="/ppt/media/image20.jpeg" ContentType="image/jpeg"/>
  <Override PartName="/ppt/media/image3.png" ContentType="image/png"/>
  <Override PartName="/ppt/media/image39.png" ContentType="image/png"/>
  <Override PartName="/ppt/media/image4.png" ContentType="image/png"/>
  <Override PartName="/ppt/media/image13.jpeg" ContentType="image/jpeg"/>
  <Override PartName="/ppt/media/image11.png" ContentType="image/png"/>
  <Override PartName="/ppt/media/image12.png" ContentType="image/png"/>
  <Override PartName="/ppt/media/image14.png" ContentType="image/png"/>
  <Override PartName="/ppt/media/image34.wmf" ContentType="image/x-wmf"/>
  <Override PartName="/ppt/media/image23.jpeg" ContentType="image/jpeg"/>
  <Override PartName="/ppt/media/image15.png" ContentType="image/png"/>
  <Override PartName="/ppt/media/image16.png" ContentType="image/png"/>
  <Override PartName="/ppt/media/image2.jpeg" ContentType="image/jpeg"/>
  <Override PartName="/ppt/media/image17.jpeg" ContentType="image/jpeg"/>
  <Override PartName="/ppt/media/image18.png" ContentType="image/png"/>
  <Override PartName="/ppt/media/image19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u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1095120" y="817560"/>
            <a:ext cx="6964920" cy="557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u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u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u-E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ubTitle"/>
          </p:nvPr>
        </p:nvSpPr>
        <p:spPr>
          <a:xfrm>
            <a:off x="1095120" y="817560"/>
            <a:ext cx="6964920" cy="557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u-E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u-E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ubTitle"/>
          </p:nvPr>
        </p:nvSpPr>
        <p:spPr>
          <a:xfrm>
            <a:off x="1095120" y="817560"/>
            <a:ext cx="6964920" cy="557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u-E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0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0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subTitle"/>
          </p:nvPr>
        </p:nvSpPr>
        <p:spPr>
          <a:xfrm>
            <a:off x="1095120" y="817560"/>
            <a:ext cx="6964920" cy="557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u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Relationship Id="rId11" Type="http://schemas.openxmlformats.org/officeDocument/2006/relationships/slideLayout" Target="../slideLayouts/slideLayout3.xml"/><Relationship Id="rId12" Type="http://schemas.openxmlformats.org/officeDocument/2006/relationships/slideLayout" Target="../slideLayouts/slideLayout4.xml"/><Relationship Id="rId13" Type="http://schemas.openxmlformats.org/officeDocument/2006/relationships/slideLayout" Target="../slideLayouts/slideLayout5.xml"/><Relationship Id="rId14" Type="http://schemas.openxmlformats.org/officeDocument/2006/relationships/slideLayout" Target="../slideLayouts/slideLayout6.xml"/><Relationship Id="rId15" Type="http://schemas.openxmlformats.org/officeDocument/2006/relationships/slideLayout" Target="../slideLayouts/slideLayout7.xml"/><Relationship Id="rId16" Type="http://schemas.openxmlformats.org/officeDocument/2006/relationships/slideLayout" Target="../slideLayouts/slideLayout8.xml"/><Relationship Id="rId17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1.xml"/><Relationship Id="rId20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1" name="CustomShape 2"/>
            <p:cNvSpPr/>
            <p:nvPr/>
          </p:nvSpPr>
          <p:spPr>
            <a:xfrm>
              <a:off x="0" y="0"/>
              <a:ext cx="7162560" cy="6857640"/>
            </a:xfrm>
            <a:prstGeom prst="rect">
              <a:avLst/>
            </a:prstGeom>
            <a:gradFill rotWithShape="0">
              <a:gsLst>
                <a:gs pos="0">
                  <a:srgbClr val="010101">
                    <a:alpha val="52000"/>
                  </a:srgbClr>
                </a:gs>
                <a:gs pos="60000">
                  <a:srgbClr val="fefefe">
                    <a:alpha val="0"/>
                  </a:srgbClr>
                </a:gs>
              </a:gsLst>
              <a:lin ang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143000" y="0"/>
              <a:ext cx="8000640" cy="6857640"/>
            </a:xfrm>
            <a:prstGeom prst="rect">
              <a:avLst/>
            </a:prstGeom>
            <a:gradFill rotWithShape="0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lin ang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" name="CustomShape 4" hidden="1"/>
          <p:cNvSpPr/>
          <p:nvPr/>
        </p:nvSpPr>
        <p:spPr>
          <a:xfrm rot="10800000">
            <a:off x="628920" y="6069960"/>
            <a:ext cx="79207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lin ang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 hidden="1"/>
          <p:cNvSpPr/>
          <p:nvPr/>
        </p:nvSpPr>
        <p:spPr>
          <a:xfrm>
            <a:off x="731520" y="575280"/>
            <a:ext cx="7695720" cy="57146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480">
            <a:noFill/>
          </a:ln>
          <a:effectLst>
            <a:outerShdw algn="t" blurRad="101600" dir="5400000" dist="5080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6" hidden="1"/>
          <p:cNvSpPr/>
          <p:nvPr/>
        </p:nvSpPr>
        <p:spPr>
          <a:xfrm>
            <a:off x="731520" y="576000"/>
            <a:ext cx="7695720" cy="5714640"/>
          </a:xfrm>
          <a:prstGeom prst="rect">
            <a:avLst/>
          </a:prstGeom>
          <a:blipFill rotWithShape="0">
            <a:blip r:embed="rId3">
              <a:alphaModFix amt="20000"/>
            </a:blip>
            <a:tile/>
          </a:blipFill>
          <a:ln w="6480">
            <a:noFill/>
          </a:ln>
          <a:effectLst>
            <a:outerShdw algn="t" blurRad="101600" dir="5400000" dist="5080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" name="Picture 2" descr=""/>
          <p:cNvPicPr/>
          <p:nvPr/>
        </p:nvPicPr>
        <p:blipFill>
          <a:blip r:embed="rId4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>
            <a:noFill/>
          </a:ln>
        </p:spPr>
      </p:pic>
      <p:pic>
        <p:nvPicPr>
          <p:cNvPr id="7" name="Picture 2" descr=""/>
          <p:cNvPicPr/>
          <p:nvPr/>
        </p:nvPicPr>
        <p:blipFill>
          <a:blip r:embed="rId5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9" name="CustomShape 8"/>
            <p:cNvSpPr/>
            <p:nvPr/>
          </p:nvSpPr>
          <p:spPr>
            <a:xfrm>
              <a:off x="0" y="0"/>
              <a:ext cx="7162560" cy="6857640"/>
            </a:xfrm>
            <a:prstGeom prst="rect">
              <a:avLst/>
            </a:prstGeom>
            <a:gradFill rotWithShape="0">
              <a:gsLst>
                <a:gs pos="0">
                  <a:srgbClr val="010101">
                    <a:alpha val="52000"/>
                  </a:srgbClr>
                </a:gs>
                <a:gs pos="60000">
                  <a:srgbClr val="fefefe">
                    <a:alpha val="0"/>
                  </a:srgbClr>
                </a:gs>
              </a:gsLst>
              <a:lin ang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" name="CustomShape 9"/>
            <p:cNvSpPr/>
            <p:nvPr/>
          </p:nvSpPr>
          <p:spPr>
            <a:xfrm>
              <a:off x="1143000" y="0"/>
              <a:ext cx="8000640" cy="6857640"/>
            </a:xfrm>
            <a:prstGeom prst="rect">
              <a:avLst/>
            </a:prstGeom>
            <a:gradFill rotWithShape="0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lin ang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1" name="CustomShape 10"/>
          <p:cNvSpPr/>
          <p:nvPr/>
        </p:nvSpPr>
        <p:spPr>
          <a:xfrm rot="10800000">
            <a:off x="892080" y="5618160"/>
            <a:ext cx="73825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lin ang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CustomShape 11"/>
          <p:cNvSpPr/>
          <p:nvPr/>
        </p:nvSpPr>
        <p:spPr>
          <a:xfrm>
            <a:off x="990000" y="1017000"/>
            <a:ext cx="7179480" cy="48312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480">
            <a:noFill/>
          </a:ln>
          <a:effectLst>
            <a:outerShdw algn="t" blurRad="101600" dir="5400000" dist="5080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CustomShape 12"/>
          <p:cNvSpPr/>
          <p:nvPr/>
        </p:nvSpPr>
        <p:spPr>
          <a:xfrm>
            <a:off x="990720" y="1009800"/>
            <a:ext cx="7179480" cy="4831200"/>
          </a:xfrm>
          <a:prstGeom prst="rect">
            <a:avLst/>
          </a:prstGeom>
          <a:blipFill rotWithShape="0">
            <a:blip r:embed="rId6">
              <a:alphaModFix amt="20000"/>
            </a:blip>
            <a:tile/>
          </a:blipFill>
          <a:ln w="6480">
            <a:noFill/>
          </a:ln>
          <a:effectLst>
            <a:outerShdw algn="t" blurRad="101600" dir="5400000" dist="5080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" name="Picture 2" descr=""/>
          <p:cNvPicPr/>
          <p:nvPr/>
        </p:nvPicPr>
        <p:blipFill>
          <a:blip r:embed="rId7"/>
          <a:stretch/>
        </p:blipFill>
        <p:spPr>
          <a:xfrm rot="1435800">
            <a:off x="769320" y="701640"/>
            <a:ext cx="567360" cy="567360"/>
          </a:xfrm>
          <a:prstGeom prst="rect">
            <a:avLst/>
          </a:prstGeom>
          <a:ln>
            <a:noFill/>
          </a:ln>
        </p:spPr>
      </p:pic>
      <p:pic>
        <p:nvPicPr>
          <p:cNvPr id="15" name="Picture 2" descr=""/>
          <p:cNvPicPr/>
          <p:nvPr/>
        </p:nvPicPr>
        <p:blipFill>
          <a:blip r:embed="rId8"/>
          <a:stretch/>
        </p:blipFill>
        <p:spPr>
          <a:xfrm rot="4096200">
            <a:off x="7855560" y="749520"/>
            <a:ext cx="566640" cy="566640"/>
          </a:xfrm>
          <a:prstGeom prst="rect">
            <a:avLst/>
          </a:prstGeom>
          <a:ln>
            <a:noFill/>
          </a:ln>
        </p:spPr>
      </p:pic>
      <p:sp>
        <p:nvSpPr>
          <p:cNvPr id="16" name="PlaceHolder 13"/>
          <p:cNvSpPr>
            <a:spLocks noGrp="1"/>
          </p:cNvSpPr>
          <p:nvPr>
            <p:ph type="title"/>
          </p:nvPr>
        </p:nvSpPr>
        <p:spPr>
          <a:xfrm>
            <a:off x="1727280" y="1794960"/>
            <a:ext cx="5723280" cy="1827720"/>
          </a:xfrm>
          <a:prstGeom prst="rect">
            <a:avLst/>
          </a:prstGeom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0" lang="es-ES" sz="4800" spc="-1" strike="noStrike">
                <a:solidFill>
                  <a:srgbClr val="000000"/>
                </a:solidFill>
                <a:latin typeface="Constantia"/>
              </a:rPr>
              <a:t>Haga clic para modificar el estilo de título del patrón</a:t>
            </a:r>
            <a:endParaRPr b="0" lang="es-ES" sz="4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7" name="PlaceHolder 14"/>
          <p:cNvSpPr>
            <a:spLocks noGrp="1"/>
          </p:cNvSpPr>
          <p:nvPr>
            <p:ph type="dt"/>
          </p:nvPr>
        </p:nvSpPr>
        <p:spPr>
          <a:xfrm>
            <a:off x="6770520" y="5357520"/>
            <a:ext cx="12135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1428CDA-B8F6-43CC-8499-8776FB477950}" type="datetime">
              <a:rPr b="0" lang="eu-ES" sz="1200" spc="-1" strike="noStrike">
                <a:solidFill>
                  <a:srgbClr val="465e9c"/>
                </a:solidFill>
                <a:latin typeface="Rage Italic"/>
              </a:rPr>
              <a:t>2018/11/21</a:t>
            </a:fld>
            <a:endParaRPr b="0" lang="eu-ES" sz="1200" spc="-1" strike="noStrike">
              <a:latin typeface="Times New Roman"/>
            </a:endParaRPr>
          </a:p>
        </p:txBody>
      </p:sp>
      <p:sp>
        <p:nvSpPr>
          <p:cNvPr id="18" name="PlaceHolder 15"/>
          <p:cNvSpPr>
            <a:spLocks noGrp="1"/>
          </p:cNvSpPr>
          <p:nvPr>
            <p:ph type="ftr"/>
          </p:nvPr>
        </p:nvSpPr>
        <p:spPr>
          <a:xfrm>
            <a:off x="1173960" y="5357520"/>
            <a:ext cx="5034600" cy="364680"/>
          </a:xfrm>
          <a:prstGeom prst="rect">
            <a:avLst/>
          </a:prstGeom>
        </p:spPr>
        <p:txBody>
          <a:bodyPr anchor="ctr"/>
          <a:p>
            <a:endParaRPr b="0" lang="eu-ES" sz="2400" spc="-1" strike="noStrike">
              <a:latin typeface="Times New Roman"/>
            </a:endParaRPr>
          </a:p>
        </p:txBody>
      </p:sp>
      <p:sp>
        <p:nvSpPr>
          <p:cNvPr id="19" name="PlaceHolder 16"/>
          <p:cNvSpPr>
            <a:spLocks noGrp="1"/>
          </p:cNvSpPr>
          <p:nvPr>
            <p:ph type="sldNum"/>
          </p:nvPr>
        </p:nvSpPr>
        <p:spPr>
          <a:xfrm>
            <a:off x="6213960" y="5357520"/>
            <a:ext cx="55368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fld id="{8715D374-88CE-4B0E-BB42-50ED16C910EE}" type="slidenum">
              <a:rPr b="0" lang="eu-ES" sz="1400" spc="-1" strike="noStrike">
                <a:solidFill>
                  <a:srgbClr val="465e9c"/>
                </a:solidFill>
                <a:latin typeface="Rage Italic"/>
              </a:rPr>
              <a:t>&lt;zenbakia&gt;</a:t>
            </a:fld>
            <a:endParaRPr b="0" lang="eu-ES" sz="1400" spc="-1" strike="noStrike">
              <a:latin typeface="Times New Roman"/>
            </a:endParaRPr>
          </a:p>
        </p:txBody>
      </p:sp>
      <p:sp>
        <p:nvSpPr>
          <p:cNvPr id="20" name="PlaceHolder 1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latin typeface="Franklin Gothic Book"/>
              </a:rPr>
              <a:t>Egin klik eskemako testuaren formatua editatzeko</a:t>
            </a:r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Franklin Gothic Book"/>
              </a:rPr>
              <a:t>Bigarren eskema-maila</a:t>
            </a:r>
            <a:endParaRPr b="0" lang="es-ES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Franklin Gothic Book"/>
              </a:rPr>
              <a:t>Hirugarren eskema-maila</a:t>
            </a:r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600" spc="-1" strike="noStrike">
                <a:solidFill>
                  <a:srgbClr val="000000"/>
                </a:solidFill>
                <a:latin typeface="Franklin Gothic Book"/>
              </a:rPr>
              <a:t>Laugarren eskema-maila</a:t>
            </a:r>
            <a:endParaRPr b="0" lang="es-ES" sz="1600" spc="-1" strike="noStrike">
              <a:solidFill>
                <a:srgbClr val="000000"/>
              </a:solidFill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Franklin Gothic Book"/>
              </a:rPr>
              <a:t>Bosgarren eskema-maila</a:t>
            </a:r>
            <a:endParaRPr b="0" lang="es-ES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Franklin Gothic Book"/>
              </a:rPr>
              <a:t>Seigarren eskema-maila</a:t>
            </a:r>
            <a:endParaRPr b="0" lang="es-ES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Franklin Gothic Book"/>
              </a:rPr>
              <a:t>Zazpigarren eskema-maila</a:t>
            </a:r>
            <a:endParaRPr b="0" lang="es-ES" sz="20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58" name="CustomShape 2"/>
            <p:cNvSpPr/>
            <p:nvPr/>
          </p:nvSpPr>
          <p:spPr>
            <a:xfrm>
              <a:off x="0" y="0"/>
              <a:ext cx="7162560" cy="6857640"/>
            </a:xfrm>
            <a:prstGeom prst="rect">
              <a:avLst/>
            </a:prstGeom>
            <a:gradFill rotWithShape="0">
              <a:gsLst>
                <a:gs pos="0">
                  <a:srgbClr val="010101">
                    <a:alpha val="52000"/>
                  </a:srgbClr>
                </a:gs>
                <a:gs pos="60000">
                  <a:srgbClr val="fefefe">
                    <a:alpha val="0"/>
                  </a:srgbClr>
                </a:gs>
              </a:gsLst>
              <a:lin ang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9" name="CustomShape 3"/>
            <p:cNvSpPr/>
            <p:nvPr/>
          </p:nvSpPr>
          <p:spPr>
            <a:xfrm>
              <a:off x="1143000" y="0"/>
              <a:ext cx="8000640" cy="6857640"/>
            </a:xfrm>
            <a:prstGeom prst="rect">
              <a:avLst/>
            </a:prstGeom>
            <a:gradFill rotWithShape="0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lin ang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60" name="CustomShape 4"/>
          <p:cNvSpPr/>
          <p:nvPr/>
        </p:nvSpPr>
        <p:spPr>
          <a:xfrm rot="10800000">
            <a:off x="628920" y="6069960"/>
            <a:ext cx="79207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lin ang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" name="CustomShape 5"/>
          <p:cNvSpPr/>
          <p:nvPr/>
        </p:nvSpPr>
        <p:spPr>
          <a:xfrm>
            <a:off x="731520" y="575280"/>
            <a:ext cx="7695720" cy="57146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480">
            <a:noFill/>
          </a:ln>
          <a:effectLst>
            <a:outerShdw algn="t" blurRad="101600" dir="5400000" dist="5080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" name="CustomShape 6"/>
          <p:cNvSpPr/>
          <p:nvPr/>
        </p:nvSpPr>
        <p:spPr>
          <a:xfrm>
            <a:off x="731520" y="576000"/>
            <a:ext cx="7695720" cy="5714640"/>
          </a:xfrm>
          <a:prstGeom prst="rect">
            <a:avLst/>
          </a:prstGeom>
          <a:blipFill rotWithShape="0">
            <a:blip r:embed="rId3">
              <a:alphaModFix amt="20000"/>
            </a:blip>
            <a:tile/>
          </a:blipFill>
          <a:ln w="6480">
            <a:noFill/>
          </a:ln>
          <a:effectLst>
            <a:outerShdw algn="t" blurRad="101600" dir="5400000" dist="5080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3" name="Picture 2" descr=""/>
          <p:cNvPicPr/>
          <p:nvPr/>
        </p:nvPicPr>
        <p:blipFill>
          <a:blip r:embed="rId4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>
            <a:noFill/>
          </a:ln>
        </p:spPr>
      </p:pic>
      <p:pic>
        <p:nvPicPr>
          <p:cNvPr id="64" name="Picture 2" descr=""/>
          <p:cNvPicPr/>
          <p:nvPr/>
        </p:nvPicPr>
        <p:blipFill>
          <a:blip r:embed="rId5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>
            <a:noFill/>
          </a:ln>
        </p:spPr>
      </p:pic>
      <p:sp>
        <p:nvSpPr>
          <p:cNvPr id="65" name="PlaceHolder 7"/>
          <p:cNvSpPr>
            <a:spLocks noGrp="1"/>
          </p:cNvSpPr>
          <p:nvPr>
            <p:ph type="dt"/>
          </p:nvPr>
        </p:nvSpPr>
        <p:spPr>
          <a:xfrm>
            <a:off x="6454440" y="5809320"/>
            <a:ext cx="12135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F741A85-659B-4C3E-ABD5-E07C393E8F22}" type="datetime">
              <a:rPr b="0" lang="eu-ES" sz="1200" spc="-1" strike="noStrike">
                <a:solidFill>
                  <a:srgbClr val="465e9c"/>
                </a:solidFill>
                <a:latin typeface="Rage Italic"/>
              </a:rPr>
              <a:t>2018/11/21</a:t>
            </a:fld>
            <a:endParaRPr b="0" lang="eu-ES" sz="1200" spc="-1" strike="noStrike">
              <a:latin typeface="Times New Roman"/>
            </a:endParaRPr>
          </a:p>
        </p:txBody>
      </p:sp>
      <p:sp>
        <p:nvSpPr>
          <p:cNvPr id="66" name="PlaceHolder 8"/>
          <p:cNvSpPr>
            <a:spLocks noGrp="1"/>
          </p:cNvSpPr>
          <p:nvPr>
            <p:ph type="ftr"/>
          </p:nvPr>
        </p:nvSpPr>
        <p:spPr>
          <a:xfrm>
            <a:off x="914400" y="5809320"/>
            <a:ext cx="5539680" cy="364680"/>
          </a:xfrm>
          <a:prstGeom prst="rect">
            <a:avLst/>
          </a:prstGeom>
        </p:spPr>
        <p:txBody>
          <a:bodyPr anchor="ctr"/>
          <a:p>
            <a:endParaRPr b="0" lang="eu-ES" sz="2400" spc="-1" strike="noStrike">
              <a:latin typeface="Times New Roman"/>
            </a:endParaRPr>
          </a:p>
        </p:txBody>
      </p:sp>
      <p:sp>
        <p:nvSpPr>
          <p:cNvPr id="67" name="PlaceHolder 9"/>
          <p:cNvSpPr>
            <a:spLocks noGrp="1"/>
          </p:cNvSpPr>
          <p:nvPr>
            <p:ph type="sldNum"/>
          </p:nvPr>
        </p:nvSpPr>
        <p:spPr>
          <a:xfrm>
            <a:off x="7670160" y="5809320"/>
            <a:ext cx="55368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99ECEE8-0D0F-4110-AD62-E78B94DE9E2D}" type="slidenum">
              <a:rPr b="0" lang="eu-ES" sz="1400" spc="-1" strike="noStrike">
                <a:solidFill>
                  <a:srgbClr val="465e9c"/>
                </a:solidFill>
                <a:latin typeface="Rage Italic"/>
              </a:rPr>
              <a:t>&lt;zenbakia&gt;</a:t>
            </a:fld>
            <a:endParaRPr b="0" lang="eu-ES" sz="1400" spc="-1" strike="noStrike">
              <a:latin typeface="Times New Roman"/>
            </a:endParaRPr>
          </a:p>
        </p:txBody>
      </p:sp>
      <p:sp>
        <p:nvSpPr>
          <p:cNvPr id="68" name="PlaceHolder 10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ES" sz="1800" spc="-1" strike="noStrike">
                <a:solidFill>
                  <a:srgbClr val="000000"/>
                </a:solidFill>
                <a:latin typeface="Franklin Gothic Book"/>
              </a:rPr>
              <a:t>Egin klik tituluko testuaren formatua editatzeko</a:t>
            </a:r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9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latin typeface="Franklin Gothic Book"/>
              </a:rPr>
              <a:t>Egin klik eskemako testuaren formatua editatzeko</a:t>
            </a:r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Franklin Gothic Book"/>
              </a:rPr>
              <a:t>Bigarren eskema-maila</a:t>
            </a:r>
            <a:endParaRPr b="0" lang="es-ES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Franklin Gothic Book"/>
              </a:rPr>
              <a:t>Hirugarren eskema-maila</a:t>
            </a:r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600" spc="-1" strike="noStrike">
                <a:solidFill>
                  <a:srgbClr val="000000"/>
                </a:solidFill>
                <a:latin typeface="Franklin Gothic Book"/>
              </a:rPr>
              <a:t>Laugarren eskema-maila</a:t>
            </a:r>
            <a:endParaRPr b="0" lang="es-ES" sz="1600" spc="-1" strike="noStrike">
              <a:solidFill>
                <a:srgbClr val="000000"/>
              </a:solidFill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Franklin Gothic Book"/>
              </a:rPr>
              <a:t>Bosgarren eskema-maila</a:t>
            </a:r>
            <a:endParaRPr b="0" lang="es-ES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Franklin Gothic Book"/>
              </a:rPr>
              <a:t>Seigarren eskema-maila</a:t>
            </a:r>
            <a:endParaRPr b="0" lang="es-ES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Franklin Gothic Book"/>
              </a:rPr>
              <a:t>Zazpigarren eskema-maila</a:t>
            </a:r>
            <a:endParaRPr b="0" lang="es-ES" sz="20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107" name="CustomShape 2"/>
            <p:cNvSpPr/>
            <p:nvPr/>
          </p:nvSpPr>
          <p:spPr>
            <a:xfrm>
              <a:off x="0" y="0"/>
              <a:ext cx="7162560" cy="6857640"/>
            </a:xfrm>
            <a:prstGeom prst="rect">
              <a:avLst/>
            </a:prstGeom>
            <a:gradFill rotWithShape="0">
              <a:gsLst>
                <a:gs pos="0">
                  <a:srgbClr val="010101">
                    <a:alpha val="52000"/>
                  </a:srgbClr>
                </a:gs>
                <a:gs pos="60000">
                  <a:srgbClr val="fefefe">
                    <a:alpha val="0"/>
                  </a:srgbClr>
                </a:gs>
              </a:gsLst>
              <a:lin ang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8" name="CustomShape 3"/>
            <p:cNvSpPr/>
            <p:nvPr/>
          </p:nvSpPr>
          <p:spPr>
            <a:xfrm>
              <a:off x="1143000" y="0"/>
              <a:ext cx="8000640" cy="6857640"/>
            </a:xfrm>
            <a:prstGeom prst="rect">
              <a:avLst/>
            </a:prstGeom>
            <a:gradFill rotWithShape="0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lin ang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09" name="CustomShape 4"/>
          <p:cNvSpPr/>
          <p:nvPr/>
        </p:nvSpPr>
        <p:spPr>
          <a:xfrm rot="10800000">
            <a:off x="628920" y="6069960"/>
            <a:ext cx="79207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lin ang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5"/>
          <p:cNvSpPr/>
          <p:nvPr/>
        </p:nvSpPr>
        <p:spPr>
          <a:xfrm>
            <a:off x="731520" y="575280"/>
            <a:ext cx="7695720" cy="57146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480">
            <a:noFill/>
          </a:ln>
          <a:effectLst>
            <a:outerShdw algn="t" blurRad="101600" dir="5400000" dist="5080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CustomShape 6"/>
          <p:cNvSpPr/>
          <p:nvPr/>
        </p:nvSpPr>
        <p:spPr>
          <a:xfrm>
            <a:off x="731520" y="576000"/>
            <a:ext cx="7695720" cy="5714640"/>
          </a:xfrm>
          <a:prstGeom prst="rect">
            <a:avLst/>
          </a:prstGeom>
          <a:blipFill rotWithShape="0">
            <a:blip r:embed="rId3">
              <a:alphaModFix amt="20000"/>
            </a:blip>
            <a:tile/>
          </a:blipFill>
          <a:ln w="6480">
            <a:noFill/>
          </a:ln>
          <a:effectLst>
            <a:outerShdw algn="t" blurRad="101600" dir="5400000" dist="5080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2" name="Picture 2" descr=""/>
          <p:cNvPicPr/>
          <p:nvPr/>
        </p:nvPicPr>
        <p:blipFill>
          <a:blip r:embed="rId4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>
            <a:noFill/>
          </a:ln>
        </p:spPr>
      </p:pic>
      <p:pic>
        <p:nvPicPr>
          <p:cNvPr id="113" name="Picture 2" descr=""/>
          <p:cNvPicPr/>
          <p:nvPr/>
        </p:nvPicPr>
        <p:blipFill>
          <a:blip r:embed="rId5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>
            <a:noFill/>
          </a:ln>
        </p:spPr>
      </p:pic>
      <p:sp>
        <p:nvSpPr>
          <p:cNvPr id="114" name="PlaceHolder 7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onstantia"/>
              </a:rPr>
              <a:t>Haga clic para modificar el estilo de título del patrón</a:t>
            </a:r>
            <a:endParaRPr b="0" lang="es-ES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5" name="PlaceHolder 8"/>
          <p:cNvSpPr>
            <a:spLocks noGrp="1"/>
          </p:cNvSpPr>
          <p:nvPr>
            <p:ph type="body"/>
          </p:nvPr>
        </p:nvSpPr>
        <p:spPr>
          <a:xfrm>
            <a:off x="1463040" y="2119320"/>
            <a:ext cx="6195960" cy="3603600"/>
          </a:xfrm>
          <a:prstGeom prst="rect">
            <a:avLst/>
          </a:prstGeom>
        </p:spPr>
        <p:txBody>
          <a:bodyPr/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b="0" lang="es-ES" sz="2400" spc="-1" strike="noStrike">
                <a:solidFill>
                  <a:srgbClr val="000000"/>
                </a:solidFill>
                <a:latin typeface="Franklin Gothic Book"/>
              </a:rPr>
              <a:t>Haga clic para modificar el estilo de texto del patrón</a:t>
            </a:r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  <a:p>
            <a:pPr lvl="1" marL="640080" indent="-273960">
              <a:lnSpc>
                <a:spcPct val="100000"/>
              </a:lnSpc>
              <a:spcBef>
                <a:spcPts val="43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b="0" lang="es-ES" sz="2200" spc="-1" strike="noStrike">
                <a:solidFill>
                  <a:srgbClr val="000000"/>
                </a:solidFill>
                <a:latin typeface="Franklin Gothic Book"/>
              </a:rPr>
              <a:t>Segundo nivel</a:t>
            </a:r>
            <a:endParaRPr b="0" lang="es-ES" sz="2200" spc="-1" strike="noStrike">
              <a:solidFill>
                <a:srgbClr val="000000"/>
              </a:solidFill>
              <a:latin typeface="Franklin Gothic Book"/>
            </a:endParaRPr>
          </a:p>
          <a:p>
            <a:pPr lvl="2" marL="914400" indent="-228240">
              <a:lnSpc>
                <a:spcPct val="100000"/>
              </a:lnSpc>
              <a:spcBef>
                <a:spcPts val="400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b="0" lang="es-ES" sz="2000" spc="-1" strike="noStrike">
                <a:solidFill>
                  <a:srgbClr val="000000"/>
                </a:solidFill>
                <a:latin typeface="Franklin Gothic Book"/>
              </a:rPr>
              <a:t>Tercer nivel</a:t>
            </a:r>
            <a:endParaRPr b="0" lang="es-ES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3" marL="1280160" indent="-228240">
              <a:lnSpc>
                <a:spcPct val="100000"/>
              </a:lnSpc>
              <a:spcBef>
                <a:spcPts val="360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b="0" lang="es-ES" sz="1800" spc="-1" strike="noStrike">
                <a:solidFill>
                  <a:srgbClr val="000000"/>
                </a:solidFill>
                <a:latin typeface="Franklin Gothic Book"/>
              </a:rPr>
              <a:t>Cuarto nivel</a:t>
            </a:r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  <a:p>
            <a:pPr lvl="4" marL="1645920" indent="-228240">
              <a:lnSpc>
                <a:spcPct val="100000"/>
              </a:lnSpc>
              <a:spcBef>
                <a:spcPts val="320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b="0" lang="es-ES" sz="1600" spc="-1" strike="noStrike">
                <a:solidFill>
                  <a:srgbClr val="000000"/>
                </a:solidFill>
                <a:latin typeface="Franklin Gothic Book"/>
              </a:rPr>
              <a:t>Quinto nivel</a:t>
            </a:r>
            <a:endParaRPr b="0" lang="es-E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6" name="PlaceHolder 9"/>
          <p:cNvSpPr>
            <a:spLocks noGrp="1"/>
          </p:cNvSpPr>
          <p:nvPr>
            <p:ph type="dt"/>
          </p:nvPr>
        </p:nvSpPr>
        <p:spPr>
          <a:xfrm>
            <a:off x="6454440" y="5809320"/>
            <a:ext cx="12135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9C6D9C5-3722-4FBD-9C53-B4CD702837B5}" type="datetime">
              <a:rPr b="0" lang="eu-ES" sz="1200" spc="-1" strike="noStrike">
                <a:solidFill>
                  <a:srgbClr val="465e9c"/>
                </a:solidFill>
                <a:latin typeface="Rage Italic"/>
              </a:rPr>
              <a:t>2018/11/21</a:t>
            </a:fld>
            <a:endParaRPr b="0" lang="eu-ES" sz="1200" spc="-1" strike="noStrike">
              <a:latin typeface="Times New Roman"/>
            </a:endParaRPr>
          </a:p>
        </p:txBody>
      </p:sp>
      <p:sp>
        <p:nvSpPr>
          <p:cNvPr id="117" name="PlaceHolder 10"/>
          <p:cNvSpPr>
            <a:spLocks noGrp="1"/>
          </p:cNvSpPr>
          <p:nvPr>
            <p:ph type="ftr"/>
          </p:nvPr>
        </p:nvSpPr>
        <p:spPr>
          <a:xfrm>
            <a:off x="914400" y="5809320"/>
            <a:ext cx="5539680" cy="364680"/>
          </a:xfrm>
          <a:prstGeom prst="rect">
            <a:avLst/>
          </a:prstGeom>
        </p:spPr>
        <p:txBody>
          <a:bodyPr anchor="ctr"/>
          <a:p>
            <a:endParaRPr b="0" lang="eu-ES" sz="2400" spc="-1" strike="noStrike">
              <a:latin typeface="Times New Roman"/>
            </a:endParaRPr>
          </a:p>
        </p:txBody>
      </p:sp>
      <p:sp>
        <p:nvSpPr>
          <p:cNvPr id="118" name="PlaceHolder 11"/>
          <p:cNvSpPr>
            <a:spLocks noGrp="1"/>
          </p:cNvSpPr>
          <p:nvPr>
            <p:ph type="sldNum"/>
          </p:nvPr>
        </p:nvSpPr>
        <p:spPr>
          <a:xfrm>
            <a:off x="7670160" y="5809320"/>
            <a:ext cx="55368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8CD1D31-AE2B-48A0-8A59-8CD466010AF5}" type="slidenum">
              <a:rPr b="0" lang="eu-ES" sz="1400" spc="-1" strike="noStrike">
                <a:solidFill>
                  <a:srgbClr val="465e9c"/>
                </a:solidFill>
                <a:latin typeface="Rage Italic"/>
              </a:rPr>
              <a:t>&lt;zenbakia&gt;</a:t>
            </a:fld>
            <a:endParaRPr b="0" lang="eu-E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156" name="CustomShape 2"/>
            <p:cNvSpPr/>
            <p:nvPr/>
          </p:nvSpPr>
          <p:spPr>
            <a:xfrm>
              <a:off x="0" y="0"/>
              <a:ext cx="7162560" cy="6857640"/>
            </a:xfrm>
            <a:prstGeom prst="rect">
              <a:avLst/>
            </a:prstGeom>
            <a:gradFill rotWithShape="0">
              <a:gsLst>
                <a:gs pos="0">
                  <a:srgbClr val="010101">
                    <a:alpha val="52000"/>
                  </a:srgbClr>
                </a:gs>
                <a:gs pos="60000">
                  <a:srgbClr val="fefefe">
                    <a:alpha val="0"/>
                  </a:srgbClr>
                </a:gs>
              </a:gsLst>
              <a:lin ang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7" name="CustomShape 3"/>
            <p:cNvSpPr/>
            <p:nvPr/>
          </p:nvSpPr>
          <p:spPr>
            <a:xfrm>
              <a:off x="1143000" y="0"/>
              <a:ext cx="8000640" cy="6857640"/>
            </a:xfrm>
            <a:prstGeom prst="rect">
              <a:avLst/>
            </a:prstGeom>
            <a:gradFill rotWithShape="0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lin ang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58" name="CustomShape 4"/>
          <p:cNvSpPr/>
          <p:nvPr/>
        </p:nvSpPr>
        <p:spPr>
          <a:xfrm rot="10800000">
            <a:off x="628920" y="6069960"/>
            <a:ext cx="79207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lin ang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CustomShape 5"/>
          <p:cNvSpPr/>
          <p:nvPr/>
        </p:nvSpPr>
        <p:spPr>
          <a:xfrm>
            <a:off x="731520" y="575280"/>
            <a:ext cx="7695720" cy="57146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480">
            <a:noFill/>
          </a:ln>
          <a:effectLst>
            <a:outerShdw algn="t" blurRad="101600" dir="5400000" dist="5080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6"/>
          <p:cNvSpPr/>
          <p:nvPr/>
        </p:nvSpPr>
        <p:spPr>
          <a:xfrm>
            <a:off x="731520" y="576000"/>
            <a:ext cx="7695720" cy="5714640"/>
          </a:xfrm>
          <a:prstGeom prst="rect">
            <a:avLst/>
          </a:prstGeom>
          <a:blipFill rotWithShape="0">
            <a:blip r:embed="rId3">
              <a:alphaModFix amt="20000"/>
            </a:blip>
            <a:tile/>
          </a:blipFill>
          <a:ln w="6480">
            <a:noFill/>
          </a:ln>
          <a:effectLst>
            <a:outerShdw algn="t" blurRad="101600" dir="5400000" dist="5080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1" name="Picture 2" descr=""/>
          <p:cNvPicPr/>
          <p:nvPr/>
        </p:nvPicPr>
        <p:blipFill>
          <a:blip r:embed="rId4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>
            <a:noFill/>
          </a:ln>
        </p:spPr>
      </p:pic>
      <p:pic>
        <p:nvPicPr>
          <p:cNvPr id="162" name="Picture 2" descr=""/>
          <p:cNvPicPr/>
          <p:nvPr/>
        </p:nvPicPr>
        <p:blipFill>
          <a:blip r:embed="rId5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>
            <a:noFill/>
          </a:ln>
        </p:spPr>
      </p:pic>
      <p:sp>
        <p:nvSpPr>
          <p:cNvPr id="163" name="PlaceHolder 7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onstantia"/>
              </a:rPr>
              <a:t>Haga clic para modificar el estilo de título del patrón</a:t>
            </a:r>
            <a:endParaRPr b="0" lang="es-ES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64" name="PlaceHolder 8"/>
          <p:cNvSpPr>
            <a:spLocks noGrp="1"/>
          </p:cNvSpPr>
          <p:nvPr>
            <p:ph type="dt"/>
          </p:nvPr>
        </p:nvSpPr>
        <p:spPr>
          <a:xfrm>
            <a:off x="6454440" y="5809320"/>
            <a:ext cx="12135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FE03EB6-6C4D-41EB-B715-CE0FFF22CCB8}" type="datetime">
              <a:rPr b="0" lang="eu-ES" sz="1200" spc="-1" strike="noStrike">
                <a:solidFill>
                  <a:srgbClr val="465e9c"/>
                </a:solidFill>
                <a:latin typeface="Rage Italic"/>
              </a:rPr>
              <a:t>2018/11/21</a:t>
            </a:fld>
            <a:endParaRPr b="0" lang="eu-ES" sz="1200" spc="-1" strike="noStrike">
              <a:latin typeface="Times New Roman"/>
            </a:endParaRPr>
          </a:p>
        </p:txBody>
      </p:sp>
      <p:sp>
        <p:nvSpPr>
          <p:cNvPr id="165" name="PlaceHolder 9"/>
          <p:cNvSpPr>
            <a:spLocks noGrp="1"/>
          </p:cNvSpPr>
          <p:nvPr>
            <p:ph type="ftr"/>
          </p:nvPr>
        </p:nvSpPr>
        <p:spPr>
          <a:xfrm>
            <a:off x="914400" y="5809320"/>
            <a:ext cx="5539680" cy="364680"/>
          </a:xfrm>
          <a:prstGeom prst="rect">
            <a:avLst/>
          </a:prstGeom>
        </p:spPr>
        <p:txBody>
          <a:bodyPr anchor="ctr"/>
          <a:p>
            <a:endParaRPr b="0" lang="eu-ES" sz="2400" spc="-1" strike="noStrike">
              <a:latin typeface="Times New Roman"/>
            </a:endParaRPr>
          </a:p>
        </p:txBody>
      </p:sp>
      <p:sp>
        <p:nvSpPr>
          <p:cNvPr id="166" name="PlaceHolder 10"/>
          <p:cNvSpPr>
            <a:spLocks noGrp="1"/>
          </p:cNvSpPr>
          <p:nvPr>
            <p:ph type="sldNum"/>
          </p:nvPr>
        </p:nvSpPr>
        <p:spPr>
          <a:xfrm>
            <a:off x="7670160" y="5809320"/>
            <a:ext cx="55368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17DCEE1-E212-465C-B14D-829C287D30F8}" type="slidenum">
              <a:rPr b="0" lang="eu-ES" sz="1400" spc="-1" strike="noStrike">
                <a:solidFill>
                  <a:srgbClr val="465e9c"/>
                </a:solidFill>
                <a:latin typeface="Rage Italic"/>
              </a:rPr>
              <a:t>&lt;zenbakia&gt;</a:t>
            </a:fld>
            <a:endParaRPr b="0" lang="eu-ES" sz="1400" spc="-1" strike="noStrike">
              <a:latin typeface="Times New Roman"/>
            </a:endParaRPr>
          </a:p>
        </p:txBody>
      </p:sp>
      <p:sp>
        <p:nvSpPr>
          <p:cNvPr id="167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latin typeface="Franklin Gothic Book"/>
              </a:rPr>
              <a:t>Egin klik eskemako testuaren formatua editatzeko</a:t>
            </a:r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Franklin Gothic Book"/>
              </a:rPr>
              <a:t>Bigarren eskema-maila</a:t>
            </a:r>
            <a:endParaRPr b="0" lang="es-ES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Franklin Gothic Book"/>
              </a:rPr>
              <a:t>Hirugarren eskema-maila</a:t>
            </a:r>
            <a:endParaRPr b="0" lang="es-ES" sz="1800" spc="-1" strike="noStrike">
              <a:solidFill>
                <a:srgbClr val="000000"/>
              </a:solidFill>
              <a:latin typeface="Franklin Gothic 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600" spc="-1" strike="noStrike">
                <a:solidFill>
                  <a:srgbClr val="000000"/>
                </a:solidFill>
                <a:latin typeface="Franklin Gothic Book"/>
              </a:rPr>
              <a:t>Laugarren eskema-maila</a:t>
            </a:r>
            <a:endParaRPr b="0" lang="es-ES" sz="1600" spc="-1" strike="noStrike">
              <a:solidFill>
                <a:srgbClr val="000000"/>
              </a:solidFill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Franklin Gothic Book"/>
              </a:rPr>
              <a:t>Bosgarren eskema-maila</a:t>
            </a:r>
            <a:endParaRPr b="0" lang="es-ES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Franklin Gothic Book"/>
              </a:rPr>
              <a:t>Seigarren eskema-maila</a:t>
            </a:r>
            <a:endParaRPr b="0" lang="es-ES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Franklin Gothic Book"/>
              </a:rPr>
              <a:t>Zazpigarren eskema-maila</a:t>
            </a:r>
            <a:endParaRPr b="0" lang="es-ES" sz="20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4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wmf"/><Relationship Id="rId3" Type="http://schemas.openxmlformats.org/officeDocument/2006/relationships/image" Target="../media/image41.wmf"/><Relationship Id="rId4" Type="http://schemas.openxmlformats.org/officeDocument/2006/relationships/image" Target="../media/image42.wmf"/><Relationship Id="rId5" Type="http://schemas.openxmlformats.org/officeDocument/2006/relationships/slideLayout" Target="../slideLayouts/slideLayout4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png"/><Relationship Id="rId4" Type="http://schemas.openxmlformats.org/officeDocument/2006/relationships/image" Target="../media/image26.wmf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4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wmf"/><Relationship Id="rId4" Type="http://schemas.openxmlformats.org/officeDocument/2006/relationships/slideLayout" Target="../slideLayouts/slideLayout4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4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1710360" y="1124640"/>
            <a:ext cx="5723280" cy="18277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000000"/>
                </a:solidFill>
                <a:latin typeface="Trebuchet MS"/>
              </a:rPr>
              <a:t>The Basque Language in Education: from mono to multilingualism </a:t>
            </a:r>
            <a:endParaRPr b="0" lang="es-ES" sz="32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1716120" y="3183480"/>
            <a:ext cx="5711760" cy="1523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1" i="1" lang="eu-ES" sz="2400" spc="-1" strike="noStrike">
                <a:solidFill>
                  <a:srgbClr val="465e9c"/>
                </a:solidFill>
                <a:latin typeface="Trebuchet MS"/>
              </a:rPr>
              <a:t> </a:t>
            </a:r>
            <a:r>
              <a:rPr b="1" i="1" lang="eu-ES" sz="2400" spc="-1" strike="noStrike">
                <a:solidFill>
                  <a:srgbClr val="465e9c"/>
                </a:solidFill>
                <a:latin typeface="Trebuchet MS"/>
              </a:rPr>
              <a:t>Luisa García Gurrutxaga</a:t>
            </a:r>
            <a:endParaRPr b="0" lang="eu-E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1" i="1" lang="eu-ES" sz="2400" spc="-1" strike="noStrike">
                <a:solidFill>
                  <a:srgbClr val="465e9c"/>
                </a:solidFill>
                <a:latin typeface="Trebuchet MS"/>
              </a:rPr>
              <a:t>Education Advisor</a:t>
            </a:r>
            <a:endParaRPr b="0" lang="eu-E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1" i="1" lang="eu-ES" sz="2400" spc="-1" strike="noStrike">
                <a:solidFill>
                  <a:srgbClr val="465e9c"/>
                </a:solidFill>
                <a:latin typeface="Trebuchet MS"/>
              </a:rPr>
              <a:t>Donostiako Berritzegunea</a:t>
            </a:r>
            <a:endParaRPr b="0" lang="eu-E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1" i="1" lang="eu-ES" sz="2400" spc="-1" strike="noStrike">
                <a:solidFill>
                  <a:srgbClr val="465e9c"/>
                </a:solidFill>
                <a:latin typeface="Trebuchet MS"/>
              </a:rPr>
              <a:t>Basque Autonomous Government </a:t>
            </a:r>
            <a:endParaRPr b="0" lang="eu-ES" sz="2400" spc="-1" strike="noStrike">
              <a:latin typeface="Arial"/>
            </a:endParaRPr>
          </a:p>
        </p:txBody>
      </p:sp>
      <p:pic>
        <p:nvPicPr>
          <p:cNvPr id="206" name="Picture 4" descr=""/>
          <p:cNvPicPr/>
          <p:nvPr/>
        </p:nvPicPr>
        <p:blipFill>
          <a:blip r:embed="rId1"/>
          <a:stretch/>
        </p:blipFill>
        <p:spPr>
          <a:xfrm>
            <a:off x="1475640" y="4511160"/>
            <a:ext cx="576000" cy="1107720"/>
          </a:xfrm>
          <a:prstGeom prst="rect">
            <a:avLst/>
          </a:prstGeom>
          <a:ln>
            <a:noFill/>
          </a:ln>
        </p:spPr>
      </p:pic>
      <p:pic>
        <p:nvPicPr>
          <p:cNvPr id="207" name="Picture 2" descr=""/>
          <p:cNvPicPr/>
          <p:nvPr/>
        </p:nvPicPr>
        <p:blipFill>
          <a:blip r:embed="rId2"/>
          <a:stretch/>
        </p:blipFill>
        <p:spPr>
          <a:xfrm>
            <a:off x="2771640" y="4984920"/>
            <a:ext cx="3126960" cy="390240"/>
          </a:xfrm>
          <a:prstGeom prst="rect">
            <a:avLst/>
          </a:prstGeom>
          <a:ln>
            <a:noFill/>
          </a:ln>
        </p:spPr>
      </p:pic>
      <p:pic>
        <p:nvPicPr>
          <p:cNvPr id="208" name="4 Imagen" descr=""/>
          <p:cNvPicPr/>
          <p:nvPr/>
        </p:nvPicPr>
        <p:blipFill>
          <a:blip r:embed="rId3"/>
          <a:stretch/>
        </p:blipFill>
        <p:spPr>
          <a:xfrm>
            <a:off x="6084000" y="4923360"/>
            <a:ext cx="1798560" cy="513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000000"/>
                </a:solidFill>
                <a:latin typeface="Verdana"/>
              </a:rPr>
              <a:t>The IRALE Program</a:t>
            </a:r>
            <a:endParaRPr b="0" lang="es-ES" sz="32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269" name="Picture 4" descr=""/>
          <p:cNvPicPr/>
          <p:nvPr/>
        </p:nvPicPr>
        <p:blipFill>
          <a:blip r:embed="rId1"/>
          <a:stretch/>
        </p:blipFill>
        <p:spPr>
          <a:xfrm>
            <a:off x="5220000" y="5878080"/>
            <a:ext cx="3123720" cy="391680"/>
          </a:xfrm>
          <a:prstGeom prst="rect">
            <a:avLst/>
          </a:prstGeom>
          <a:ln>
            <a:noFill/>
          </a:ln>
        </p:spPr>
      </p:pic>
      <p:sp>
        <p:nvSpPr>
          <p:cNvPr id="270" name="CustomShape 2"/>
          <p:cNvSpPr/>
          <p:nvPr/>
        </p:nvSpPr>
        <p:spPr>
          <a:xfrm>
            <a:off x="1115640" y="1810440"/>
            <a:ext cx="3355200" cy="349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u-ES" sz="1600" spc="-1" strike="noStrike">
                <a:solidFill>
                  <a:srgbClr val="000000"/>
                </a:solidFill>
                <a:latin typeface="Trebuchet MS"/>
              </a:rPr>
              <a:t>The Program provides:</a:t>
            </a:r>
            <a:endParaRPr b="0" lang="eu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u-ES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u-ES" sz="1600" spc="-1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eu-ES" sz="1600" spc="-1" strike="noStrike">
                <a:solidFill>
                  <a:srgbClr val="000000"/>
                </a:solidFill>
                <a:latin typeface="Trebuchet MS"/>
              </a:rPr>
              <a:t>Courses according to linguistic level: PL 1, PL2, update courses.</a:t>
            </a:r>
            <a:endParaRPr b="0" lang="eu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u-ES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u-ES" sz="1600" spc="-1" strike="noStrike">
                <a:solidFill>
                  <a:srgbClr val="000000"/>
                </a:solidFill>
                <a:latin typeface="Trebuchet MS"/>
              </a:rPr>
              <a:t>Courses are held in school working hours, so while teachers are learning Basque, schools are provided with substitute teachers.</a:t>
            </a:r>
            <a:endParaRPr b="0" lang="eu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u-ES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u-ES" sz="1600" spc="-1" strike="noStrike">
                <a:solidFill>
                  <a:srgbClr val="000000"/>
                </a:solidFill>
                <a:latin typeface="Trebuchet MS"/>
              </a:rPr>
              <a:t>Teachers are fully paid while in the IRALE program.</a:t>
            </a:r>
            <a:endParaRPr b="0" lang="eu-ES" sz="1600" spc="-1" strike="noStrike">
              <a:latin typeface="Arial"/>
            </a:endParaRPr>
          </a:p>
        </p:txBody>
      </p:sp>
      <p:pic>
        <p:nvPicPr>
          <p:cNvPr id="271" name="Picture 2" descr=""/>
          <p:cNvPicPr/>
          <p:nvPr/>
        </p:nvPicPr>
        <p:blipFill>
          <a:blip r:embed="rId2"/>
          <a:stretch/>
        </p:blipFill>
        <p:spPr>
          <a:xfrm>
            <a:off x="5724000" y="4509000"/>
            <a:ext cx="1497240" cy="932400"/>
          </a:xfrm>
          <a:prstGeom prst="rect">
            <a:avLst/>
          </a:prstGeom>
          <a:ln>
            <a:noFill/>
          </a:ln>
        </p:spPr>
      </p:pic>
      <p:graphicFrame>
        <p:nvGraphicFramePr>
          <p:cNvPr id="272" name="Table 3"/>
          <p:cNvGraphicFramePr/>
          <p:nvPr/>
        </p:nvGraphicFramePr>
        <p:xfrm>
          <a:off x="4471200" y="2853000"/>
          <a:ext cx="3714840" cy="429480"/>
        </p:xfrm>
        <a:graphic>
          <a:graphicData uri="http://schemas.openxmlformats.org/drawingml/2006/table">
            <a:tbl>
              <a:tblPr/>
              <a:tblGrid>
                <a:gridCol w="1857240"/>
                <a:gridCol w="1857600"/>
              </a:tblGrid>
              <a:tr h="175320"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u-E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SCHOOL YEAR </a:t>
                      </a:r>
                      <a:endParaRPr b="0" lang="eu-E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u-E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TEACHERS IN IRALE</a:t>
                      </a:r>
                      <a:endParaRPr b="0" lang="eu-E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75320"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u-E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1981/82-1990/91</a:t>
                      </a:r>
                      <a:endParaRPr b="0" lang="eu-E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u-E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5,093</a:t>
                      </a:r>
                      <a:endParaRPr b="0" lang="eu-E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75320"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u-E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1990/91-2000/01</a:t>
                      </a:r>
                      <a:endParaRPr b="0" lang="eu-E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u-E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13,575</a:t>
                      </a:r>
                      <a:endParaRPr b="0" lang="eu-E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75320"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u-E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2001/02-2006/07</a:t>
                      </a:r>
                      <a:endParaRPr b="0" lang="eu-E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u-E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4,071</a:t>
                      </a:r>
                      <a:endParaRPr b="0" lang="eu-E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75320"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u-E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TOTAL</a:t>
                      </a:r>
                      <a:endParaRPr b="0" lang="eu-E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u-ES" sz="1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22,739</a:t>
                      </a:r>
                      <a:endParaRPr b="0" lang="eu-E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73" name="CustomShape 4"/>
          <p:cNvSpPr/>
          <p:nvPr/>
        </p:nvSpPr>
        <p:spPr>
          <a:xfrm>
            <a:off x="4471200" y="1802160"/>
            <a:ext cx="3816000" cy="57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eu-ES" sz="1600" spc="-1" strike="noStrike">
                <a:solidFill>
                  <a:srgbClr val="000000"/>
                </a:solidFill>
                <a:latin typeface="Trebuchet MS"/>
                <a:ea typeface="Calibri"/>
              </a:rPr>
              <a:t>Teachers in the IRALE program training in the BAC, 1981-2007</a:t>
            </a:r>
            <a:endParaRPr b="0" lang="eu-ES" sz="1600" spc="-1" strike="noStrike"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1095120" y="620640"/>
            <a:ext cx="6964920" cy="1656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s-ES" sz="2800" spc="-1" strike="noStrike">
                <a:solidFill>
                  <a:srgbClr val="000000"/>
                </a:solidFill>
                <a:latin typeface="Trebuchet MS"/>
              </a:rPr>
              <a:t>Where are we heading now? An only  trilingual linguistic model?</a:t>
            </a:r>
            <a:br/>
            <a:r>
              <a:rPr b="0" lang="es-ES" sz="2800" spc="-1" strike="noStrike">
                <a:solidFill>
                  <a:srgbClr val="000000"/>
                </a:solidFill>
                <a:latin typeface="Trebuchet MS"/>
              </a:rPr>
              <a:t>The Educational Trilingual Framework experimentation 2010-2013</a:t>
            </a:r>
            <a:endParaRPr b="0" lang="es-ES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3344760" y="1558800"/>
            <a:ext cx="1839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76" name="Picture 32" descr=""/>
          <p:cNvPicPr/>
          <p:nvPr/>
        </p:nvPicPr>
        <p:blipFill>
          <a:blip r:embed="rId1"/>
          <a:stretch/>
        </p:blipFill>
        <p:spPr>
          <a:xfrm>
            <a:off x="5236200" y="5877360"/>
            <a:ext cx="3123720" cy="391680"/>
          </a:xfrm>
          <a:prstGeom prst="rect">
            <a:avLst/>
          </a:prstGeom>
          <a:ln>
            <a:noFill/>
          </a:ln>
        </p:spPr>
      </p:pic>
      <p:sp>
        <p:nvSpPr>
          <p:cNvPr id="277" name="CustomShape 3"/>
          <p:cNvSpPr/>
          <p:nvPr/>
        </p:nvSpPr>
        <p:spPr>
          <a:xfrm>
            <a:off x="1043640" y="2349000"/>
            <a:ext cx="676836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u-E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u-ES" sz="1800" spc="-1" strike="noStrike">
                <a:solidFill>
                  <a:srgbClr val="000000"/>
                </a:solidFill>
                <a:latin typeface="Trebuchet MS"/>
              </a:rPr>
              <a:t>115 schools took part in this experimentation that was evaluated by the ISEI_IVEI ,  Cambridge English Language Assessment  and ACER (Australian Council for Educational Research) .</a:t>
            </a:r>
            <a:endParaRPr b="0" lang="eu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u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u-ES" sz="18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u-ES" sz="1800" spc="-1" strike="noStrike">
                <a:solidFill>
                  <a:srgbClr val="000000"/>
                </a:solidFill>
                <a:latin typeface="Trebuchet MS"/>
              </a:rPr>
              <a:t>http://www.isei-ivei.net/cast/indexcas.htm</a:t>
            </a:r>
            <a:endParaRPr b="0" lang="eu-ES" sz="1800" spc="-1" strike="noStrike">
              <a:latin typeface="Arial"/>
            </a:endParaRPr>
          </a:p>
        </p:txBody>
      </p:sp>
      <p:pic>
        <p:nvPicPr>
          <p:cNvPr id="278" name="Imagen 14" descr=""/>
          <p:cNvPicPr/>
          <p:nvPr/>
        </p:nvPicPr>
        <p:blipFill>
          <a:blip r:embed="rId2"/>
          <a:stretch/>
        </p:blipFill>
        <p:spPr>
          <a:xfrm>
            <a:off x="1503000" y="4599720"/>
            <a:ext cx="820440" cy="882360"/>
          </a:xfrm>
          <a:prstGeom prst="rect">
            <a:avLst/>
          </a:prstGeom>
          <a:ln>
            <a:noFill/>
          </a:ln>
        </p:spPr>
      </p:pic>
      <p:pic>
        <p:nvPicPr>
          <p:cNvPr id="279" name="Imagen 15" descr=""/>
          <p:cNvPicPr/>
          <p:nvPr/>
        </p:nvPicPr>
        <p:blipFill>
          <a:blip r:embed="rId3"/>
          <a:stretch/>
        </p:blipFill>
        <p:spPr>
          <a:xfrm>
            <a:off x="2699640" y="4725000"/>
            <a:ext cx="2514240" cy="631440"/>
          </a:xfrm>
          <a:prstGeom prst="rect">
            <a:avLst/>
          </a:prstGeom>
          <a:ln>
            <a:noFill/>
          </a:ln>
        </p:spPr>
      </p:pic>
      <p:pic>
        <p:nvPicPr>
          <p:cNvPr id="280" name="Imagen 16" descr=""/>
          <p:cNvPicPr/>
          <p:nvPr/>
        </p:nvPicPr>
        <p:blipFill>
          <a:blip r:embed="rId4"/>
          <a:stretch/>
        </p:blipFill>
        <p:spPr>
          <a:xfrm>
            <a:off x="5497920" y="4697280"/>
            <a:ext cx="2314080" cy="63792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827640" y="561240"/>
            <a:ext cx="7232400" cy="1202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s-ES" sz="3600" spc="-1" strike="noStrike">
                <a:solidFill>
                  <a:srgbClr val="000000"/>
                </a:solidFill>
                <a:latin typeface="Verdana"/>
              </a:rPr>
              <a:t>     </a:t>
            </a:r>
            <a:r>
              <a:rPr b="0" lang="es-ES" sz="3200" spc="-1" strike="noStrike">
                <a:solidFill>
                  <a:srgbClr val="000000"/>
                </a:solidFill>
                <a:latin typeface="Trebuchet MS"/>
              </a:rPr>
              <a:t>Basque Autonomous Community</a:t>
            </a:r>
            <a:endParaRPr b="0" lang="es-ES" sz="32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210" name="Picture 9" descr=""/>
          <p:cNvPicPr/>
          <p:nvPr/>
        </p:nvPicPr>
        <p:blipFill>
          <a:blip r:embed="rId1"/>
          <a:stretch/>
        </p:blipFill>
        <p:spPr>
          <a:xfrm>
            <a:off x="3231360" y="1610640"/>
            <a:ext cx="2734920" cy="2312640"/>
          </a:xfrm>
          <a:prstGeom prst="rect">
            <a:avLst/>
          </a:prstGeom>
          <a:ln>
            <a:noFill/>
          </a:ln>
        </p:spPr>
      </p:pic>
      <p:pic>
        <p:nvPicPr>
          <p:cNvPr id="211" name="Picture 10" descr=""/>
          <p:cNvPicPr/>
          <p:nvPr/>
        </p:nvPicPr>
        <p:blipFill>
          <a:blip r:embed="rId2"/>
          <a:stretch/>
        </p:blipFill>
        <p:spPr>
          <a:xfrm>
            <a:off x="971640" y="1489320"/>
            <a:ext cx="2253960" cy="3816000"/>
          </a:xfrm>
          <a:prstGeom prst="rect">
            <a:avLst/>
          </a:prstGeom>
          <a:ln>
            <a:noFill/>
          </a:ln>
        </p:spPr>
      </p:pic>
      <p:sp>
        <p:nvSpPr>
          <p:cNvPr id="212" name="CustomShape 2"/>
          <p:cNvSpPr/>
          <p:nvPr/>
        </p:nvSpPr>
        <p:spPr>
          <a:xfrm rot="20014800">
            <a:off x="2692080" y="3715920"/>
            <a:ext cx="1621800" cy="729000"/>
          </a:xfrm>
          <a:custGeom>
            <a:avLst/>
            <a:gdLst/>
            <a:ahLst/>
            <a:rect l="l" t="t" r="r" b="b"/>
            <a:pathLst>
              <a:path w="1172" h="484">
                <a:moveTo>
                  <a:pt x="0" y="159"/>
                </a:moveTo>
                <a:cubicBezTo>
                  <a:pt x="38" y="250"/>
                  <a:pt x="76" y="341"/>
                  <a:pt x="136" y="386"/>
                </a:cubicBezTo>
                <a:cubicBezTo>
                  <a:pt x="196" y="431"/>
                  <a:pt x="212" y="484"/>
                  <a:pt x="363" y="431"/>
                </a:cubicBezTo>
                <a:cubicBezTo>
                  <a:pt x="514" y="378"/>
                  <a:pt x="916" y="136"/>
                  <a:pt x="1044" y="68"/>
                </a:cubicBezTo>
                <a:cubicBezTo>
                  <a:pt x="1172" y="0"/>
                  <a:pt x="1153" y="11"/>
                  <a:pt x="1134" y="23"/>
                </a:cubicBezTo>
              </a:path>
            </a:pathLst>
          </a:custGeom>
          <a:noFill/>
          <a:ln w="57240">
            <a:solidFill>
              <a:schemeClr val="hlink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13" name="Picture 13" descr=""/>
          <p:cNvPicPr/>
          <p:nvPr/>
        </p:nvPicPr>
        <p:blipFill>
          <a:blip r:embed="rId3"/>
          <a:stretch/>
        </p:blipFill>
        <p:spPr>
          <a:xfrm>
            <a:off x="5046840" y="5877360"/>
            <a:ext cx="3123720" cy="391680"/>
          </a:xfrm>
          <a:prstGeom prst="rect">
            <a:avLst/>
          </a:prstGeom>
          <a:ln>
            <a:noFill/>
          </a:ln>
        </p:spPr>
      </p:pic>
      <p:graphicFrame>
        <p:nvGraphicFramePr>
          <p:cNvPr id="214" name="Table 3"/>
          <p:cNvGraphicFramePr/>
          <p:nvPr/>
        </p:nvGraphicFramePr>
        <p:xfrm>
          <a:off x="6156000" y="2277000"/>
          <a:ext cx="2071440" cy="235800"/>
        </p:xfrm>
        <a:graphic>
          <a:graphicData uri="http://schemas.openxmlformats.org/drawingml/2006/table">
            <a:tbl>
              <a:tblPr/>
              <a:tblGrid>
                <a:gridCol w="1035720"/>
                <a:gridCol w="1035720"/>
              </a:tblGrid>
              <a:tr h="170280"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eu-ES" sz="10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 </a:t>
                      </a:r>
                      <a:endParaRPr b="0" lang="eu-E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da023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eu-ES" sz="10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BAC</a:t>
                      </a:r>
                      <a:endParaRPr b="0" lang="eu-E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da023"/>
                    </a:solidFill>
                  </a:tcPr>
                </a:tc>
              </a:tr>
              <a:tr h="340200"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eu-ES" sz="10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Fully bilingual</a:t>
                      </a:r>
                      <a:endParaRPr b="0" lang="eu-E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a023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u-ES" sz="10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29,4%</a:t>
                      </a:r>
                      <a:endParaRPr b="0" lang="eu-E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edfcc"/>
                    </a:solidFill>
                  </a:tcPr>
                </a:tc>
              </a:tr>
              <a:tr h="340200"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eu-ES" sz="10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Passive bilingual</a:t>
                      </a:r>
                      <a:endParaRPr b="0" lang="eu-E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a023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u-ES" sz="10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11,4%</a:t>
                      </a:r>
                      <a:endParaRPr b="0" lang="eu-E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eefe7"/>
                    </a:solidFill>
                  </a:tcPr>
                </a:tc>
              </a:tr>
              <a:tr h="170280"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eu-ES" sz="1000" spc="-1" strike="noStrike">
                          <a:solidFill>
                            <a:srgbClr val="ffffff"/>
                          </a:solidFill>
                          <a:latin typeface="Franklin Gothic Book"/>
                        </a:rPr>
                        <a:t>Monolingual</a:t>
                      </a:r>
                      <a:endParaRPr b="0" lang="eu-E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a023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u-ES" sz="1000" spc="-1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59,2%</a:t>
                      </a:r>
                      <a:endParaRPr b="0" lang="eu-E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edfcc"/>
                    </a:solidFill>
                  </a:tcPr>
                </a:tc>
              </a:tr>
            </a:tbl>
          </a:graphicData>
        </a:graphic>
      </p:graphicFrame>
      <p:pic>
        <p:nvPicPr>
          <p:cNvPr id="215" name="" descr=""/>
          <p:cNvPicPr/>
          <p:nvPr/>
        </p:nvPicPr>
        <p:blipFill>
          <a:blip r:embed="rId4"/>
          <a:stretch/>
        </p:blipFill>
        <p:spPr>
          <a:xfrm>
            <a:off x="4280040" y="4038480"/>
            <a:ext cx="3238560" cy="1143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"/>
          <p:cNvPicPr/>
          <p:nvPr/>
        </p:nvPicPr>
        <p:blipFill>
          <a:blip r:embed="rId1"/>
          <a:stretch/>
        </p:blipFill>
        <p:spPr>
          <a:xfrm>
            <a:off x="323640" y="1428120"/>
            <a:ext cx="8496720" cy="4896360"/>
          </a:xfrm>
          <a:prstGeom prst="rect">
            <a:avLst/>
          </a:prstGeom>
          <a:ln>
            <a:noFill/>
          </a:ln>
        </p:spPr>
      </p:pic>
      <p:sp>
        <p:nvSpPr>
          <p:cNvPr id="217" name="CustomShape 1"/>
          <p:cNvSpPr/>
          <p:nvPr/>
        </p:nvSpPr>
        <p:spPr>
          <a:xfrm>
            <a:off x="871920" y="692640"/>
            <a:ext cx="7232400" cy="56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0" lang="eu-ES" sz="2800" spc="-1" strike="noStrike">
                <a:solidFill>
                  <a:srgbClr val="000000"/>
                </a:solidFill>
                <a:latin typeface="Trebuchet MS"/>
              </a:rPr>
              <a:t>     </a:t>
            </a:r>
            <a:r>
              <a:rPr b="0" lang="eu-ES" sz="2800" spc="-1" strike="noStrike">
                <a:solidFill>
                  <a:srgbClr val="000000"/>
                </a:solidFill>
                <a:latin typeface="Trebuchet MS"/>
              </a:rPr>
              <a:t>Basque &amp; Spanish Speakers</a:t>
            </a:r>
            <a:endParaRPr b="0" lang="eu-ES" sz="2800" spc="-1" strike="noStrike"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5724000" y="2421000"/>
            <a:ext cx="2232000" cy="639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u-ES" sz="1800" spc="-1" strike="noStrike">
                <a:solidFill>
                  <a:srgbClr val="000000"/>
                </a:solidFill>
                <a:latin typeface="Trebuchet MS"/>
              </a:rPr>
              <a:t>Monolingual Spanish Speakers </a:t>
            </a:r>
            <a:endParaRPr b="0" lang="eu-ES" sz="1800" spc="-1" strike="noStrike">
              <a:latin typeface="Arial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2256120" y="3229920"/>
            <a:ext cx="2232000" cy="639000"/>
          </a:xfrm>
          <a:prstGeom prst="rect">
            <a:avLst/>
          </a:prstGeom>
          <a:solidFill>
            <a:srgbClr val="067ba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u-ES" sz="1800" spc="-1" strike="noStrike">
                <a:solidFill>
                  <a:srgbClr val="000000"/>
                </a:solidFill>
                <a:latin typeface="Trebuchet MS"/>
              </a:rPr>
              <a:t>Bilingual Basque-Spanish Speakers </a:t>
            </a:r>
            <a:endParaRPr b="0" lang="eu-ES" sz="1800" spc="-1" strike="noStrike">
              <a:latin typeface="Arial"/>
            </a:endParaRPr>
          </a:p>
        </p:txBody>
      </p:sp>
      <p:sp>
        <p:nvSpPr>
          <p:cNvPr id="220" name="CustomShape 4"/>
          <p:cNvSpPr/>
          <p:nvPr/>
        </p:nvSpPr>
        <p:spPr>
          <a:xfrm>
            <a:off x="4716000" y="4725000"/>
            <a:ext cx="3096000" cy="9133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u-ES" sz="1800" spc="-1" strike="noStrike">
                <a:solidFill>
                  <a:srgbClr val="000000"/>
                </a:solidFill>
                <a:latin typeface="Trebuchet MS"/>
              </a:rPr>
              <a:t>Spanish speakers with medium to high competence in Basque </a:t>
            </a:r>
            <a:endParaRPr b="0" lang="eu-ES" sz="18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2" descr=""/>
          <p:cNvPicPr/>
          <p:nvPr/>
        </p:nvPicPr>
        <p:blipFill>
          <a:blip r:embed="rId1"/>
          <a:stretch/>
        </p:blipFill>
        <p:spPr>
          <a:xfrm>
            <a:off x="179640" y="327960"/>
            <a:ext cx="8604000" cy="652968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222" name="CustomShape 1"/>
          <p:cNvSpPr/>
          <p:nvPr/>
        </p:nvSpPr>
        <p:spPr>
          <a:xfrm>
            <a:off x="873360" y="1268640"/>
            <a:ext cx="4752000" cy="3744000"/>
          </a:xfrm>
          <a:prstGeom prst="ellipse">
            <a:avLst/>
          </a:prstGeom>
          <a:noFill/>
          <a:ln w="38160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971640" y="836640"/>
            <a:ext cx="6964920" cy="1202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Trebuchet MS"/>
              </a:rPr>
              <a:t>The Basque Case </a:t>
            </a:r>
            <a:endParaRPr b="0" lang="es-ES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1463040" y="2119320"/>
            <a:ext cx="6708960" cy="2965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b="0" lang="es-ES" sz="2400" spc="-1" strike="noStrike">
                <a:solidFill>
                  <a:srgbClr val="000000"/>
                </a:solidFill>
                <a:latin typeface="Trebuchet MS"/>
              </a:rPr>
              <a:t>General Franco’s dictatorship ends in 1975</a:t>
            </a:r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b="0" lang="es-ES" sz="2400" spc="-1" strike="noStrike">
                <a:solidFill>
                  <a:srgbClr val="000000"/>
                </a:solidFill>
                <a:latin typeface="Trebuchet MS"/>
              </a:rPr>
              <a:t>Spanish Constitution is approved by referendum in December 1978</a:t>
            </a:r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b="0" lang="es-ES" sz="2400" spc="-1" strike="noStrike">
                <a:solidFill>
                  <a:srgbClr val="000000"/>
                </a:solidFill>
                <a:latin typeface="Trebuchet MS"/>
              </a:rPr>
              <a:t>Basque Autonomy approved  by referendum in </a:t>
            </a:r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225" name="Picture 7" descr=""/>
          <p:cNvPicPr/>
          <p:nvPr/>
        </p:nvPicPr>
        <p:blipFill>
          <a:blip r:embed="rId1"/>
          <a:stretch/>
        </p:blipFill>
        <p:spPr>
          <a:xfrm>
            <a:off x="5292000" y="5877360"/>
            <a:ext cx="3123720" cy="391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nodeType="clickEffect" fill="hold">
                      <p:stCondLst>
                        <p:cond delay="indefinite"/>
                      </p:stCondLst>
                      <p:childTnLst>
                        <p:par>
                          <p:cTn id="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nodeType="clickEffect" fill="hold">
                      <p:stCondLst>
                        <p:cond delay="indefinite"/>
                      </p:stCondLst>
                      <p:childTnLst>
                        <p:par>
                          <p:cTn id="1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nodeType="clickEffect" fill="hold">
                      <p:stCondLst>
                        <p:cond delay="indefinite"/>
                      </p:stCondLst>
                      <p:childTnLst>
                        <p:par>
                          <p:cTn id="2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755640" y="1340640"/>
            <a:ext cx="7704360" cy="4320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80000"/>
              </a:lnSpc>
              <a:spcBef>
                <a:spcPts val="400"/>
              </a:spcBef>
            </a:pPr>
            <a:endParaRPr b="0" lang="es-ES" sz="2400" spc="-1" strike="noStrike">
              <a:solidFill>
                <a:srgbClr val="000000"/>
              </a:solidFill>
              <a:latin typeface="Franklin Gothic Book"/>
            </a:endParaRPr>
          </a:p>
          <a:p>
            <a:pPr marL="274320" indent="-273960">
              <a:lnSpc>
                <a:spcPct val="80000"/>
              </a:lnSpc>
              <a:spcBef>
                <a:spcPts val="320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b="1" lang="es-ES" sz="1600" spc="-1" strike="noStrike">
                <a:solidFill>
                  <a:srgbClr val="000000"/>
                </a:solidFill>
                <a:latin typeface="Trebuchet MS"/>
              </a:rPr>
              <a:t>Spanish Constitution is approved by referendum in 1978:</a:t>
            </a:r>
            <a:endParaRPr b="0" lang="es-ES" sz="1600" spc="-1" strike="noStrike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ct val="80000"/>
              </a:lnSpc>
              <a:spcBef>
                <a:spcPts val="320"/>
              </a:spcBef>
            </a:pPr>
            <a:endParaRPr b="0" lang="es-ES" sz="1600" spc="-1" strike="noStrike">
              <a:solidFill>
                <a:srgbClr val="000000"/>
              </a:solidFill>
              <a:latin typeface="Franklin Gothic Book"/>
            </a:endParaRPr>
          </a:p>
          <a:p>
            <a:pPr marL="274320" indent="-273960">
              <a:lnSpc>
                <a:spcPct val="100000"/>
              </a:lnSpc>
            </a:pPr>
            <a:r>
              <a:rPr b="1" lang="es-ES" sz="1600" spc="-1" strike="noStrike">
                <a:solidFill>
                  <a:srgbClr val="40749b"/>
                </a:solidFill>
                <a:latin typeface="Trebuchet MS"/>
              </a:rPr>
              <a:t>	</a:t>
            </a:r>
            <a:r>
              <a:rPr b="1" lang="es-ES" sz="1600" spc="-1" strike="noStrike">
                <a:solidFill>
                  <a:srgbClr val="40749b"/>
                </a:solidFill>
                <a:latin typeface="Trebuchet MS"/>
              </a:rPr>
              <a:t>Castilian Spanish is the official  language of the State. All Spaniards have the duty to know it and the right to use it. </a:t>
            </a:r>
            <a:endParaRPr b="0" lang="es-ES" sz="1600" spc="-1" strike="noStrike">
              <a:solidFill>
                <a:srgbClr val="000000"/>
              </a:solidFill>
              <a:latin typeface="Franklin Gothic Book"/>
            </a:endParaRPr>
          </a:p>
          <a:p>
            <a:pPr marL="274320" indent="-273960">
              <a:lnSpc>
                <a:spcPct val="100000"/>
              </a:lnSpc>
            </a:pPr>
            <a:r>
              <a:rPr b="1" lang="es-ES" sz="1600" spc="-1" strike="noStrike">
                <a:solidFill>
                  <a:srgbClr val="40749b"/>
                </a:solidFill>
                <a:latin typeface="Trebuchet MS"/>
              </a:rPr>
              <a:t>	</a:t>
            </a:r>
            <a:r>
              <a:rPr b="1" lang="es-ES" sz="1600" spc="-1" strike="noStrike">
                <a:solidFill>
                  <a:srgbClr val="40749b"/>
                </a:solidFill>
                <a:latin typeface="Trebuchet MS"/>
              </a:rPr>
              <a:t>The other Spanish languages shall also be official in their respective Autonomous Communities in accordance with their Statutes. </a:t>
            </a:r>
            <a:endParaRPr b="0" lang="es-ES" sz="1600" spc="-1" strike="noStrike">
              <a:solidFill>
                <a:srgbClr val="000000"/>
              </a:solidFill>
              <a:latin typeface="Franklin Gothic Book"/>
            </a:endParaRPr>
          </a:p>
          <a:p>
            <a:pPr marL="274320" indent="-273960">
              <a:lnSpc>
                <a:spcPct val="100000"/>
              </a:lnSpc>
            </a:pPr>
            <a:r>
              <a:rPr b="1" lang="es-ES" sz="1600" spc="-1" strike="noStrike">
                <a:solidFill>
                  <a:srgbClr val="40749b"/>
                </a:solidFill>
                <a:latin typeface="Trebuchet MS"/>
              </a:rPr>
              <a:t>	</a:t>
            </a:r>
            <a:r>
              <a:rPr b="1" lang="es-ES" sz="1600" spc="-1" strike="noStrike">
                <a:solidFill>
                  <a:srgbClr val="40749b"/>
                </a:solidFill>
                <a:latin typeface="Trebuchet MS"/>
              </a:rPr>
              <a:t>The wealth of the different language variations in Spain is a cultural heritage which shall be the object of special respect and protection.</a:t>
            </a:r>
            <a:endParaRPr b="0" lang="es-ES" sz="1600" spc="-1" strike="noStrike">
              <a:solidFill>
                <a:srgbClr val="000000"/>
              </a:solidFill>
              <a:latin typeface="Franklin Gothic Book"/>
            </a:endParaRPr>
          </a:p>
          <a:p>
            <a:pPr marL="274320" indent="-273960">
              <a:lnSpc>
                <a:spcPct val="100000"/>
              </a:lnSpc>
            </a:pPr>
            <a:r>
              <a:rPr b="1" lang="es-ES" sz="1600" spc="-1" strike="noStrike">
                <a:solidFill>
                  <a:srgbClr val="000000"/>
                </a:solidFill>
                <a:latin typeface="Trebuchet MS"/>
              </a:rPr>
              <a:t> </a:t>
            </a:r>
            <a:endParaRPr b="0" lang="es-ES" sz="1600" spc="-1" strike="noStrike">
              <a:solidFill>
                <a:srgbClr val="000000"/>
              </a:solidFill>
              <a:latin typeface="Franklin Gothic Book"/>
            </a:endParaRPr>
          </a:p>
          <a:p>
            <a:pPr marL="274320" indent="-273960">
              <a:lnSpc>
                <a:spcPct val="80000"/>
              </a:lnSpc>
              <a:spcBef>
                <a:spcPts val="320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b="1" lang="es-ES" sz="1600" spc="-1" strike="noStrike">
                <a:solidFill>
                  <a:srgbClr val="000000"/>
                </a:solidFill>
                <a:latin typeface="Trebuchet MS"/>
              </a:rPr>
              <a:t>Basque Autonomy approved  by referendum in 1979: </a:t>
            </a:r>
            <a:endParaRPr b="0" lang="es-ES" sz="1600" spc="-1" strike="noStrike">
              <a:solidFill>
                <a:srgbClr val="000000"/>
              </a:solidFill>
              <a:latin typeface="Franklin Gothic Book"/>
            </a:endParaRPr>
          </a:p>
          <a:p>
            <a:pPr marL="274320" indent="-273960">
              <a:lnSpc>
                <a:spcPct val="100000"/>
              </a:lnSpc>
            </a:pPr>
            <a:r>
              <a:rPr b="0" lang="es-ES" sz="16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1" lang="es-ES" sz="1600" spc="-1" strike="noStrike">
                <a:solidFill>
                  <a:srgbClr val="465e9c"/>
                </a:solidFill>
                <a:latin typeface="Trebuchet MS"/>
              </a:rPr>
              <a:t>According to the Statute of Autonomy of the Basque Country, Basque, or </a:t>
            </a:r>
            <a:r>
              <a:rPr b="1" i="1" lang="es-ES" sz="1600" spc="-1" strike="noStrike">
                <a:solidFill>
                  <a:srgbClr val="465e9c"/>
                </a:solidFill>
                <a:latin typeface="Trebuchet MS"/>
              </a:rPr>
              <a:t>Euskara</a:t>
            </a:r>
            <a:r>
              <a:rPr b="1" lang="es-ES" sz="1600" spc="-1" strike="noStrike">
                <a:solidFill>
                  <a:srgbClr val="465e9c"/>
                </a:solidFill>
                <a:latin typeface="Trebuchet MS"/>
              </a:rPr>
              <a:t>, is granted co-official language status alongside Spanish</a:t>
            </a:r>
            <a:r>
              <a:rPr b="1" lang="es-ES" sz="1600" spc="-1" strike="noStrike">
                <a:solidFill>
                  <a:srgbClr val="996633"/>
                </a:solidFill>
                <a:latin typeface="Trebuchet MS"/>
              </a:rPr>
              <a:t>.</a:t>
            </a:r>
            <a:endParaRPr b="0" lang="es-ES" sz="1600" spc="-1" strike="noStrike">
              <a:solidFill>
                <a:srgbClr val="000000"/>
              </a:solidFill>
              <a:latin typeface="Franklin Gothic Book"/>
            </a:endParaRPr>
          </a:p>
          <a:p>
            <a:pPr marL="274320" indent="-273960">
              <a:lnSpc>
                <a:spcPct val="80000"/>
              </a:lnSpc>
              <a:spcBef>
                <a:spcPts val="320"/>
              </a:spcBef>
            </a:pPr>
            <a:endParaRPr b="0" lang="es-ES" sz="1600" spc="-1" strike="noStrike">
              <a:solidFill>
                <a:srgbClr val="000000"/>
              </a:solidFill>
              <a:latin typeface="Franklin Gothic Book"/>
            </a:endParaRPr>
          </a:p>
          <a:p>
            <a:pPr marL="274320" indent="-273960">
              <a:lnSpc>
                <a:spcPct val="80000"/>
              </a:lnSpc>
              <a:spcBef>
                <a:spcPts val="320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b="1" lang="es-ES" sz="1600" spc="-1" strike="noStrike">
                <a:solidFill>
                  <a:srgbClr val="000000"/>
                </a:solidFill>
                <a:latin typeface="Trebuchet MS"/>
              </a:rPr>
              <a:t>Law governing the Normalisation of the Use of Basque 1982:</a:t>
            </a:r>
            <a:endParaRPr b="0" lang="es-ES" sz="1600" spc="-1" strike="noStrike">
              <a:solidFill>
                <a:srgbClr val="000000"/>
              </a:solidFill>
              <a:latin typeface="Franklin Gothic Book"/>
            </a:endParaRPr>
          </a:p>
          <a:p>
            <a:pPr marL="274320" indent="-273960">
              <a:lnSpc>
                <a:spcPct val="100000"/>
              </a:lnSpc>
            </a:pPr>
            <a:r>
              <a:rPr b="1" lang="es-ES" sz="1600" spc="-1" strike="noStrike">
                <a:solidFill>
                  <a:srgbClr val="465e9c"/>
                </a:solidFill>
                <a:latin typeface="Trebuchet MS"/>
              </a:rPr>
              <a:t>	</a:t>
            </a:r>
            <a:r>
              <a:rPr b="1" lang="es-ES" sz="1600" spc="-1" strike="noStrike">
                <a:solidFill>
                  <a:srgbClr val="465e9c"/>
                </a:solidFill>
                <a:latin typeface="Trebuchet MS"/>
              </a:rPr>
              <a:t>“</a:t>
            </a:r>
            <a:r>
              <a:rPr b="1" lang="es-ES" sz="1600" spc="-1" strike="noStrike">
                <a:solidFill>
                  <a:srgbClr val="465e9c"/>
                </a:solidFill>
                <a:latin typeface="Trebuchet MS"/>
              </a:rPr>
              <a:t>All citizens of the BAC have the right to know and use both official languages, Basque and Spanish”.</a:t>
            </a:r>
            <a:endParaRPr b="0" lang="es-ES" sz="1600" spc="-1" strike="noStrike">
              <a:solidFill>
                <a:srgbClr val="000000"/>
              </a:solidFill>
              <a:latin typeface="Franklin Gothic Book"/>
            </a:endParaRPr>
          </a:p>
          <a:p>
            <a:pPr marL="274320" indent="-273960">
              <a:lnSpc>
                <a:spcPct val="80000"/>
              </a:lnSpc>
              <a:spcBef>
                <a:spcPts val="320"/>
              </a:spcBef>
            </a:pPr>
            <a:endParaRPr b="0" lang="es-E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27" name="TextShape 2"/>
          <p:cNvSpPr txBox="1"/>
          <p:nvPr/>
        </p:nvSpPr>
        <p:spPr>
          <a:xfrm>
            <a:off x="971640" y="836640"/>
            <a:ext cx="6964920" cy="575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s-ES" sz="2800" spc="-1" strike="noStrike">
                <a:solidFill>
                  <a:srgbClr val="000000"/>
                </a:solidFill>
                <a:latin typeface="Trebuchet MS"/>
              </a:rPr>
              <a:t>The Basque Case </a:t>
            </a:r>
            <a:endParaRPr b="0" lang="es-ES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228" name="Picture 2" descr=""/>
          <p:cNvPicPr/>
          <p:nvPr/>
        </p:nvPicPr>
        <p:blipFill>
          <a:blip r:embed="rId1"/>
          <a:stretch/>
        </p:blipFill>
        <p:spPr>
          <a:xfrm>
            <a:off x="5292000" y="5889600"/>
            <a:ext cx="3126960" cy="39024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1100160" y="866520"/>
            <a:ext cx="6964920" cy="1202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s-ES" sz="2800" spc="-1" strike="noStrike">
                <a:solidFill>
                  <a:srgbClr val="000000"/>
                </a:solidFill>
                <a:latin typeface="Trebuchet MS"/>
              </a:rPr>
              <a:t>The Three Linguistic Models</a:t>
            </a:r>
            <a:br/>
            <a:endParaRPr b="0" lang="es-ES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3344760" y="1558800"/>
            <a:ext cx="1839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31" name="Group 3"/>
          <p:cNvGrpSpPr/>
          <p:nvPr/>
        </p:nvGrpSpPr>
        <p:grpSpPr>
          <a:xfrm>
            <a:off x="1174680" y="2051640"/>
            <a:ext cx="2097000" cy="1999800"/>
            <a:chOff x="1174680" y="2051640"/>
            <a:chExt cx="2097000" cy="1999800"/>
          </a:xfrm>
        </p:grpSpPr>
        <p:sp>
          <p:nvSpPr>
            <p:cNvPr id="232" name="CustomShape 4"/>
            <p:cNvSpPr/>
            <p:nvPr/>
          </p:nvSpPr>
          <p:spPr>
            <a:xfrm>
              <a:off x="1231560" y="2051640"/>
              <a:ext cx="2040120" cy="14738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3" name="CustomShape 5"/>
            <p:cNvSpPr/>
            <p:nvPr/>
          </p:nvSpPr>
          <p:spPr>
            <a:xfrm>
              <a:off x="2076480" y="3247920"/>
              <a:ext cx="963000" cy="8035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4" name="CustomShape 6"/>
            <p:cNvSpPr/>
            <p:nvPr/>
          </p:nvSpPr>
          <p:spPr>
            <a:xfrm>
              <a:off x="1174680" y="3167640"/>
              <a:ext cx="963000" cy="803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5" name="CustomShape 7"/>
          <p:cNvSpPr/>
          <p:nvPr/>
        </p:nvSpPr>
        <p:spPr>
          <a:xfrm>
            <a:off x="1644480" y="2430360"/>
            <a:ext cx="1301400" cy="46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u-ES" sz="1600" spc="-1" strike="noStrike">
                <a:solidFill>
                  <a:srgbClr val="000000"/>
                </a:solidFill>
                <a:latin typeface="Franklin Gothic Book"/>
              </a:rPr>
              <a:t>SPANISH</a:t>
            </a:r>
            <a:endParaRPr b="0" lang="eu-ES" sz="1600" spc="-1" strike="noStrike">
              <a:latin typeface="Arial"/>
            </a:endParaRPr>
          </a:p>
        </p:txBody>
      </p:sp>
      <p:sp>
        <p:nvSpPr>
          <p:cNvPr id="236" name="CustomShape 8"/>
          <p:cNvSpPr/>
          <p:nvPr/>
        </p:nvSpPr>
        <p:spPr>
          <a:xfrm>
            <a:off x="1100160" y="3335400"/>
            <a:ext cx="975960" cy="30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u-ES" sz="1200" spc="-1" strike="noStrike">
                <a:solidFill>
                  <a:srgbClr val="fda023"/>
                </a:solidFill>
                <a:latin typeface="Franklin Gothic Book"/>
              </a:rPr>
              <a:t> </a:t>
            </a:r>
            <a:r>
              <a:rPr b="1" lang="eu-ES" sz="1200" spc="-1" strike="noStrike">
                <a:solidFill>
                  <a:srgbClr val="000000"/>
                </a:solidFill>
                <a:latin typeface="Franklin Gothic Book"/>
              </a:rPr>
              <a:t>BASQUE</a:t>
            </a:r>
            <a:endParaRPr b="0" lang="eu-ES" sz="1200" spc="-1" strike="noStrike">
              <a:latin typeface="Arial"/>
            </a:endParaRPr>
          </a:p>
        </p:txBody>
      </p:sp>
      <p:sp>
        <p:nvSpPr>
          <p:cNvPr id="237" name="CustomShape 9"/>
          <p:cNvSpPr/>
          <p:nvPr/>
        </p:nvSpPr>
        <p:spPr>
          <a:xfrm>
            <a:off x="2077920" y="3537000"/>
            <a:ext cx="910080" cy="50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u-ES" sz="1200" spc="-1" strike="noStrike">
                <a:solidFill>
                  <a:srgbClr val="000000"/>
                </a:solidFill>
                <a:latin typeface="Franklin Gothic Book"/>
              </a:rPr>
              <a:t>FOREIGN LANGUAGE</a:t>
            </a:r>
            <a:endParaRPr b="0" lang="eu-ES" sz="1200" spc="-1" strike="noStrike">
              <a:latin typeface="Arial"/>
            </a:endParaRPr>
          </a:p>
        </p:txBody>
      </p:sp>
      <p:grpSp>
        <p:nvGrpSpPr>
          <p:cNvPr id="238" name="Group 10"/>
          <p:cNvGrpSpPr/>
          <p:nvPr/>
        </p:nvGrpSpPr>
        <p:grpSpPr>
          <a:xfrm>
            <a:off x="5201280" y="1902600"/>
            <a:ext cx="2304720" cy="1726560"/>
            <a:chOff x="5201280" y="1902600"/>
            <a:chExt cx="2304720" cy="1726560"/>
          </a:xfrm>
        </p:grpSpPr>
        <p:sp>
          <p:nvSpPr>
            <p:cNvPr id="239" name="CustomShape 11"/>
            <p:cNvSpPr/>
            <p:nvPr/>
          </p:nvSpPr>
          <p:spPr>
            <a:xfrm>
              <a:off x="5256000" y="1902600"/>
              <a:ext cx="1783440" cy="127188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" name="CustomShape 12"/>
            <p:cNvSpPr/>
            <p:nvPr/>
          </p:nvSpPr>
          <p:spPr>
            <a:xfrm>
              <a:off x="6573240" y="2897280"/>
              <a:ext cx="932760" cy="73188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1" name="CustomShape 13"/>
            <p:cNvSpPr/>
            <p:nvPr/>
          </p:nvSpPr>
          <p:spPr>
            <a:xfrm>
              <a:off x="5201280" y="2192040"/>
              <a:ext cx="1507680" cy="13492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42" name="CustomShape 14"/>
          <p:cNvSpPr/>
          <p:nvPr/>
        </p:nvSpPr>
        <p:spPr>
          <a:xfrm>
            <a:off x="3335400" y="3743640"/>
            <a:ext cx="2260080" cy="1466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15"/>
          <p:cNvSpPr/>
          <p:nvPr/>
        </p:nvSpPr>
        <p:spPr>
          <a:xfrm>
            <a:off x="4430880" y="5121360"/>
            <a:ext cx="1007640" cy="7189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16"/>
          <p:cNvSpPr/>
          <p:nvPr/>
        </p:nvSpPr>
        <p:spPr>
          <a:xfrm>
            <a:off x="3314880" y="5012640"/>
            <a:ext cx="1079280" cy="9363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17"/>
          <p:cNvSpPr/>
          <p:nvPr/>
        </p:nvSpPr>
        <p:spPr>
          <a:xfrm>
            <a:off x="3708720" y="4259520"/>
            <a:ext cx="1371240" cy="43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u-ES" sz="1800" spc="-1" strike="noStrike">
                <a:solidFill>
                  <a:srgbClr val="000000"/>
                </a:solidFill>
                <a:latin typeface="Franklin Gothic Book"/>
              </a:rPr>
              <a:t>BASQUE</a:t>
            </a:r>
            <a:endParaRPr b="0" lang="eu-ES" sz="1800" spc="-1" strike="noStrike">
              <a:latin typeface="Arial"/>
            </a:endParaRPr>
          </a:p>
        </p:txBody>
      </p:sp>
      <p:sp>
        <p:nvSpPr>
          <p:cNvPr id="246" name="CustomShape 18"/>
          <p:cNvSpPr/>
          <p:nvPr/>
        </p:nvSpPr>
        <p:spPr>
          <a:xfrm>
            <a:off x="3314880" y="5469840"/>
            <a:ext cx="1142640" cy="27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u-ES" sz="1200" spc="-1" strike="noStrike">
                <a:solidFill>
                  <a:srgbClr val="fda023"/>
                </a:solidFill>
                <a:latin typeface="Franklin Gothic Book"/>
              </a:rPr>
              <a:t>  </a:t>
            </a:r>
            <a:r>
              <a:rPr b="1" lang="eu-ES" sz="1200" spc="-1" strike="noStrike">
                <a:solidFill>
                  <a:srgbClr val="000000"/>
                </a:solidFill>
                <a:latin typeface="Franklin Gothic Book"/>
              </a:rPr>
              <a:t>SPANISH</a:t>
            </a:r>
            <a:endParaRPr b="0" lang="eu-ES" sz="1200" spc="-1" strike="noStrike">
              <a:latin typeface="Arial"/>
            </a:endParaRPr>
          </a:p>
        </p:txBody>
      </p:sp>
      <p:sp>
        <p:nvSpPr>
          <p:cNvPr id="247" name="CustomShape 19"/>
          <p:cNvSpPr/>
          <p:nvPr/>
        </p:nvSpPr>
        <p:spPr>
          <a:xfrm>
            <a:off x="3382200" y="2358000"/>
            <a:ext cx="503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u-ES" sz="5400" spc="-1" strike="noStrike">
                <a:solidFill>
                  <a:srgbClr val="000000"/>
                </a:solidFill>
                <a:latin typeface="Franklin Gothic Book"/>
              </a:rPr>
              <a:t>A</a:t>
            </a:r>
            <a:endParaRPr b="0" lang="eu-ES" sz="5400" spc="-1" strike="noStrike">
              <a:latin typeface="Arial"/>
            </a:endParaRPr>
          </a:p>
        </p:txBody>
      </p:sp>
      <p:sp>
        <p:nvSpPr>
          <p:cNvPr id="248" name="CustomShape 20"/>
          <p:cNvSpPr/>
          <p:nvPr/>
        </p:nvSpPr>
        <p:spPr>
          <a:xfrm>
            <a:off x="5791680" y="4613400"/>
            <a:ext cx="6300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u-ES" sz="5400" spc="-1" strike="noStrike">
                <a:solidFill>
                  <a:srgbClr val="000000"/>
                </a:solidFill>
                <a:latin typeface="Franklin Gothic Book"/>
              </a:rPr>
              <a:t>D</a:t>
            </a:r>
            <a:endParaRPr b="0" lang="eu-ES" sz="5400" spc="-1" strike="noStrike">
              <a:latin typeface="Arial"/>
            </a:endParaRPr>
          </a:p>
        </p:txBody>
      </p:sp>
      <p:sp>
        <p:nvSpPr>
          <p:cNvPr id="249" name="CustomShape 21"/>
          <p:cNvSpPr/>
          <p:nvPr/>
        </p:nvSpPr>
        <p:spPr>
          <a:xfrm>
            <a:off x="7496640" y="1905120"/>
            <a:ext cx="65196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u-ES" sz="5400" spc="-1" strike="noStrike">
                <a:solidFill>
                  <a:srgbClr val="000000"/>
                </a:solidFill>
                <a:latin typeface="Franklin Gothic Book"/>
              </a:rPr>
              <a:t>B</a:t>
            </a:r>
            <a:endParaRPr b="0" lang="eu-ES" sz="5400" spc="-1" strike="noStrike">
              <a:latin typeface="Arial"/>
            </a:endParaRPr>
          </a:p>
        </p:txBody>
      </p:sp>
      <p:pic>
        <p:nvPicPr>
          <p:cNvPr id="250" name="Picture 32" descr=""/>
          <p:cNvPicPr/>
          <p:nvPr/>
        </p:nvPicPr>
        <p:blipFill>
          <a:blip r:embed="rId1"/>
          <a:stretch/>
        </p:blipFill>
        <p:spPr>
          <a:xfrm>
            <a:off x="5213520" y="5874480"/>
            <a:ext cx="3192840" cy="400320"/>
          </a:xfrm>
          <a:prstGeom prst="rect">
            <a:avLst/>
          </a:prstGeom>
          <a:ln>
            <a:noFill/>
          </a:ln>
        </p:spPr>
      </p:pic>
      <p:sp>
        <p:nvSpPr>
          <p:cNvPr id="251" name="CustomShape 22"/>
          <p:cNvSpPr/>
          <p:nvPr/>
        </p:nvSpPr>
        <p:spPr>
          <a:xfrm>
            <a:off x="4457880" y="5355720"/>
            <a:ext cx="910080" cy="5011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u-ES" sz="1200" spc="-1" strike="noStrike">
                <a:solidFill>
                  <a:srgbClr val="000000"/>
                </a:solidFill>
                <a:latin typeface="Franklin Gothic Book"/>
              </a:rPr>
              <a:t>FOREIGN LANGUAGE</a:t>
            </a:r>
            <a:endParaRPr b="0" lang="eu-ES" sz="1200" spc="-1" strike="noStrike">
              <a:latin typeface="Arial"/>
            </a:endParaRPr>
          </a:p>
        </p:txBody>
      </p:sp>
      <p:sp>
        <p:nvSpPr>
          <p:cNvPr id="252" name="CustomShape 23"/>
          <p:cNvSpPr/>
          <p:nvPr/>
        </p:nvSpPr>
        <p:spPr>
          <a:xfrm>
            <a:off x="5116680" y="2895480"/>
            <a:ext cx="975960" cy="30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u-ES" sz="1200" spc="-1" strike="noStrike">
                <a:solidFill>
                  <a:srgbClr val="fda023"/>
                </a:solidFill>
                <a:latin typeface="Franklin Gothic Book"/>
              </a:rPr>
              <a:t> </a:t>
            </a:r>
            <a:r>
              <a:rPr b="1" lang="eu-ES" sz="1200" spc="-1" strike="noStrike">
                <a:solidFill>
                  <a:srgbClr val="000000"/>
                </a:solidFill>
                <a:latin typeface="Franklin Gothic Book"/>
              </a:rPr>
              <a:t>BASQUE</a:t>
            </a:r>
            <a:endParaRPr b="0" lang="eu-ES" sz="1200" spc="-1" strike="noStrike">
              <a:latin typeface="Arial"/>
            </a:endParaRPr>
          </a:p>
        </p:txBody>
      </p:sp>
      <p:sp>
        <p:nvSpPr>
          <p:cNvPr id="253" name="CustomShape 24"/>
          <p:cNvSpPr/>
          <p:nvPr/>
        </p:nvSpPr>
        <p:spPr>
          <a:xfrm>
            <a:off x="6504480" y="3236400"/>
            <a:ext cx="910080" cy="50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u-ES" sz="1200" spc="-1" strike="noStrike">
                <a:solidFill>
                  <a:srgbClr val="000000"/>
                </a:solidFill>
                <a:latin typeface="Franklin Gothic Book"/>
              </a:rPr>
              <a:t>FOREIGN LANGUAGE</a:t>
            </a:r>
            <a:endParaRPr b="0" lang="eu-ES" sz="1200" spc="-1" strike="noStrike">
              <a:latin typeface="Arial"/>
            </a:endParaRPr>
          </a:p>
        </p:txBody>
      </p:sp>
      <p:sp>
        <p:nvSpPr>
          <p:cNvPr id="254" name="CustomShape 25"/>
          <p:cNvSpPr/>
          <p:nvPr/>
        </p:nvSpPr>
        <p:spPr>
          <a:xfrm>
            <a:off x="6422040" y="4891320"/>
            <a:ext cx="10836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u-ES" sz="1800" spc="-1" strike="noStrike">
                <a:solidFill>
                  <a:srgbClr val="000000"/>
                </a:solidFill>
                <a:latin typeface="Times New Roman"/>
              </a:rPr>
              <a:t>75%</a:t>
            </a:r>
            <a:endParaRPr b="0" lang="eu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u-ES" sz="1800" spc="-1" strike="noStrike">
                <a:solidFill>
                  <a:srgbClr val="000000"/>
                </a:solidFill>
                <a:latin typeface="Times New Roman"/>
              </a:rPr>
              <a:t>Basque</a:t>
            </a:r>
            <a:endParaRPr b="0" lang="eu-ES" sz="1800" spc="-1" strike="noStrike">
              <a:latin typeface="Arial"/>
            </a:endParaRPr>
          </a:p>
        </p:txBody>
      </p:sp>
      <p:sp>
        <p:nvSpPr>
          <p:cNvPr id="255" name="CustomShape 26"/>
          <p:cNvSpPr/>
          <p:nvPr/>
        </p:nvSpPr>
        <p:spPr>
          <a:xfrm>
            <a:off x="5886720" y="1902600"/>
            <a:ext cx="1301400" cy="46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u-ES" sz="1600" spc="-1" strike="noStrike">
                <a:solidFill>
                  <a:srgbClr val="000000"/>
                </a:solidFill>
                <a:latin typeface="Franklin Gothic Book"/>
              </a:rPr>
              <a:t>SPANISH</a:t>
            </a:r>
            <a:endParaRPr b="0" lang="eu-ES" sz="1600" spc="-1" strike="noStrike">
              <a:latin typeface="Arial"/>
            </a:endParaRPr>
          </a:p>
        </p:txBody>
      </p:sp>
      <p:sp>
        <p:nvSpPr>
          <p:cNvPr id="256" name="CustomShape 27"/>
          <p:cNvSpPr/>
          <p:nvPr/>
        </p:nvSpPr>
        <p:spPr>
          <a:xfrm>
            <a:off x="3991320" y="2430360"/>
            <a:ext cx="9331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u-ES" sz="1800" spc="-1" strike="noStrike">
                <a:solidFill>
                  <a:srgbClr val="000000"/>
                </a:solidFill>
                <a:latin typeface="Times New Roman"/>
              </a:rPr>
              <a:t>15%</a:t>
            </a:r>
            <a:endParaRPr b="0" lang="eu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u-ES" sz="1800" spc="-1" strike="noStrike">
                <a:solidFill>
                  <a:srgbClr val="000000"/>
                </a:solidFill>
                <a:latin typeface="Times New Roman"/>
              </a:rPr>
              <a:t>Basque</a:t>
            </a:r>
            <a:endParaRPr b="0" lang="eu-ES" sz="1800" spc="-1" strike="noStrike">
              <a:latin typeface="Arial"/>
            </a:endParaRPr>
          </a:p>
        </p:txBody>
      </p:sp>
      <p:sp>
        <p:nvSpPr>
          <p:cNvPr id="257" name="CustomShape 28"/>
          <p:cNvSpPr/>
          <p:nvPr/>
        </p:nvSpPr>
        <p:spPr>
          <a:xfrm>
            <a:off x="7039800" y="1720440"/>
            <a:ext cx="1173240" cy="25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u-ES" sz="1800" spc="-1" strike="noStrike">
                <a:solidFill>
                  <a:srgbClr val="000000"/>
                </a:solidFill>
                <a:latin typeface="Times New Roman"/>
              </a:rPr>
              <a:t>Basque</a:t>
            </a:r>
            <a:endParaRPr b="0" lang="eu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u-ES" sz="1800" spc="-1" strike="noStrike">
                <a:solidFill>
                  <a:srgbClr val="000000"/>
                </a:solidFill>
                <a:latin typeface="Times New Roman"/>
              </a:rPr>
              <a:t>50%</a:t>
            </a:r>
            <a:endParaRPr b="0" lang="eu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u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u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u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u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u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u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u-ES" sz="1800" spc="-1" strike="noStrike"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781560" y="836640"/>
            <a:ext cx="7580880" cy="10983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000000"/>
                </a:solidFill>
                <a:latin typeface="Trebuchet MS"/>
              </a:rPr>
              <a:t>The IRALE Program</a:t>
            </a:r>
            <a:endParaRPr b="0" lang="es-ES" sz="32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259" name="Picture 9" descr=""/>
          <p:cNvPicPr/>
          <p:nvPr/>
        </p:nvPicPr>
        <p:blipFill>
          <a:blip r:embed="rId1"/>
          <a:stretch/>
        </p:blipFill>
        <p:spPr>
          <a:xfrm>
            <a:off x="5292000" y="5866920"/>
            <a:ext cx="3123720" cy="391680"/>
          </a:xfrm>
          <a:prstGeom prst="rect">
            <a:avLst/>
          </a:prstGeom>
          <a:ln>
            <a:noFill/>
          </a:ln>
        </p:spPr>
      </p:pic>
      <p:sp>
        <p:nvSpPr>
          <p:cNvPr id="260" name="CustomShape 2"/>
          <p:cNvSpPr/>
          <p:nvPr/>
        </p:nvSpPr>
        <p:spPr>
          <a:xfrm>
            <a:off x="2919240" y="3108240"/>
            <a:ext cx="1080" cy="590040"/>
          </a:xfrm>
          <a:custGeom>
            <a:avLst/>
            <a:gdLst/>
            <a:ahLst/>
            <a:rect l="l" t="t" r="r" b="b"/>
            <a:pathLst>
              <a:path w="0" h="372">
                <a:moveTo>
                  <a:pt x="0" y="21"/>
                </a:moveTo>
                <a:lnTo>
                  <a:pt x="0" y="21"/>
                </a:lnTo>
                <a:lnTo>
                  <a:pt x="0" y="10"/>
                </a:lnTo>
                <a:lnTo>
                  <a:pt x="0" y="0"/>
                </a:lnTo>
                <a:lnTo>
                  <a:pt x="0" y="351"/>
                </a:lnTo>
                <a:lnTo>
                  <a:pt x="0" y="362"/>
                </a:lnTo>
                <a:lnTo>
                  <a:pt x="0" y="372"/>
                </a:lnTo>
                <a:lnTo>
                  <a:pt x="0" y="372"/>
                </a:lnTo>
                <a:lnTo>
                  <a:pt x="0" y="21"/>
                </a:lnTo>
                <a:close/>
              </a:path>
            </a:pathLst>
          </a:custGeom>
          <a:solidFill>
            <a:srgbClr val="4d1a3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1" name="Picture 3" descr=""/>
          <p:cNvPicPr/>
          <p:nvPr/>
        </p:nvPicPr>
        <p:blipFill>
          <a:blip r:embed="rId2"/>
          <a:stretch/>
        </p:blipFill>
        <p:spPr>
          <a:xfrm>
            <a:off x="1331640" y="1700640"/>
            <a:ext cx="5816160" cy="2596680"/>
          </a:xfrm>
          <a:prstGeom prst="rect">
            <a:avLst/>
          </a:prstGeom>
          <a:ln>
            <a:noFill/>
          </a:ln>
        </p:spPr>
      </p:pic>
      <p:pic>
        <p:nvPicPr>
          <p:cNvPr id="262" name="" descr=""/>
          <p:cNvPicPr/>
          <p:nvPr/>
        </p:nvPicPr>
        <p:blipFill>
          <a:blip r:embed="rId3"/>
          <a:stretch/>
        </p:blipFill>
        <p:spPr>
          <a:xfrm>
            <a:off x="1028880" y="4394160"/>
            <a:ext cx="7315200" cy="147312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990720" y="540720"/>
            <a:ext cx="6964920" cy="943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000000"/>
                </a:solidFill>
                <a:latin typeface="Verdana"/>
              </a:rPr>
              <a:t>The IRALE Program</a:t>
            </a:r>
            <a:endParaRPr b="0" lang="es-ES" sz="32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1143000" y="1752480"/>
            <a:ext cx="78483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CustomShape 3"/>
          <p:cNvSpPr/>
          <p:nvPr/>
        </p:nvSpPr>
        <p:spPr>
          <a:xfrm>
            <a:off x="755640" y="1294560"/>
            <a:ext cx="7543440" cy="457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u-ES" sz="1800" spc="-1" strike="noStrike">
                <a:solidFill>
                  <a:srgbClr val="000000"/>
                </a:solidFill>
                <a:latin typeface="Trebuchet MS"/>
              </a:rPr>
              <a:t>Level 1 (PL1)</a:t>
            </a:r>
            <a:endParaRPr b="0" lang="eu-E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u-ES" sz="1800" spc="-1" strike="noStrike">
                <a:solidFill>
                  <a:srgbClr val="000000"/>
                </a:solidFill>
                <a:latin typeface="Trebuchet MS"/>
              </a:rPr>
              <a:t>This linguistic level guarantees the use of Basque as a tool for communication and interrelation within the school community.</a:t>
            </a:r>
            <a:endParaRPr b="0" lang="eu-E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u-ES" sz="1800" spc="-1" strike="noStrike">
                <a:solidFill>
                  <a:srgbClr val="000000"/>
                </a:solidFill>
                <a:latin typeface="Trebuchet MS"/>
              </a:rPr>
              <a:t>Teachers with PL1 don’t teach in Basque.</a:t>
            </a:r>
            <a:endParaRPr b="0" lang="eu-E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u-ES" sz="1800" spc="-1" strike="noStrike">
                <a:solidFill>
                  <a:srgbClr val="000000"/>
                </a:solidFill>
                <a:latin typeface="Trebuchet MS"/>
              </a:rPr>
              <a:t>It corresponds roughly to B1/B2 in the European Common Framework for Languages</a:t>
            </a:r>
            <a:endParaRPr b="0" lang="eu-E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u-ES" sz="1800" spc="-1" strike="noStrike">
                <a:solidFill>
                  <a:srgbClr val="000000"/>
                </a:solidFill>
                <a:latin typeface="Trebuchet MS"/>
              </a:rPr>
              <a:t>Level 2 (PL2)</a:t>
            </a:r>
            <a:endParaRPr b="0" lang="eu-E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u-ES" sz="1800" spc="-1" strike="noStrike">
                <a:solidFill>
                  <a:srgbClr val="000000"/>
                </a:solidFill>
                <a:latin typeface="Trebuchet MS"/>
              </a:rPr>
              <a:t>It guarantees the use of Basque as a means of instruction.</a:t>
            </a:r>
            <a:endParaRPr b="0" lang="eu-E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u-ES" sz="1800" spc="-1" strike="noStrike">
                <a:solidFill>
                  <a:srgbClr val="000000"/>
                </a:solidFill>
                <a:latin typeface="Trebuchet MS"/>
              </a:rPr>
              <a:t>Teachers have to prove they have this level in order to be able to teach different subjects in Basque .</a:t>
            </a:r>
            <a:endParaRPr b="0" lang="eu-E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u-ES" sz="1800" spc="-1" strike="noStrike">
                <a:solidFill>
                  <a:srgbClr val="000000"/>
                </a:solidFill>
                <a:latin typeface="Trebuchet MS"/>
              </a:rPr>
              <a:t>It corresponds to the C1 in the European Common Framework for Languages.</a:t>
            </a:r>
            <a:endParaRPr b="0" lang="eu-E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b="0" lang="eu-ES" sz="1800" spc="-1" strike="noStrike">
              <a:latin typeface="Arial"/>
            </a:endParaRPr>
          </a:p>
        </p:txBody>
      </p:sp>
      <p:pic>
        <p:nvPicPr>
          <p:cNvPr id="266" name="Picture 5" descr=""/>
          <p:cNvPicPr/>
          <p:nvPr/>
        </p:nvPicPr>
        <p:blipFill>
          <a:blip r:embed="rId1"/>
          <a:stretch/>
        </p:blipFill>
        <p:spPr>
          <a:xfrm>
            <a:off x="5292000" y="5860800"/>
            <a:ext cx="3123720" cy="391680"/>
          </a:xfrm>
          <a:prstGeom prst="rect">
            <a:avLst/>
          </a:prstGeom>
          <a:ln>
            <a:noFill/>
          </a:ln>
        </p:spPr>
      </p:pic>
      <p:pic>
        <p:nvPicPr>
          <p:cNvPr id="267" name="Picture 2" descr=""/>
          <p:cNvPicPr/>
          <p:nvPr/>
        </p:nvPicPr>
        <p:blipFill>
          <a:blip r:embed="rId2"/>
          <a:stretch/>
        </p:blipFill>
        <p:spPr>
          <a:xfrm>
            <a:off x="3760560" y="5490720"/>
            <a:ext cx="1525680" cy="81468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225</TotalTime>
  <Application>LibreOffice/6.0.5.2$Linux_X86_64 LibreOffice_project/00m0$Build-2</Application>
  <Words>344</Words>
  <Paragraphs>93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dc:description/>
  <dc:language>eu-ES</dc:language>
  <cp:lastModifiedBy>Lui  García Gurrutxaga</cp:lastModifiedBy>
  <dcterms:modified xsi:type="dcterms:W3CDTF">2018-02-14T14:34:12Z</dcterms:modified>
  <cp:revision>27</cp:revision>
  <dc:subject/>
  <dc:title>The Basque Language in Education: from mono to multilingualism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