
<file path=[Content_Types].xml><?xml version="1.0" encoding="utf-8"?>
<Types xmlns="http://schemas.openxmlformats.org/package/2006/content-types">
  <Override PartName="/_rels/.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22.png" ContentType="image/png"/>
  <Override PartName="/ppt/media/image20.png" ContentType="image/png"/>
  <Override PartName="/ppt/media/image19.png" ContentType="image/png"/>
  <Override PartName="/ppt/media/image17.png" ContentType="image/png"/>
  <Override PartName="/ppt/media/image16.jpeg" ContentType="image/jpeg"/>
  <Override PartName="/ppt/media/image15.png" ContentType="image/png"/>
  <Override PartName="/ppt/media/image14.png" ContentType="image/png"/>
  <Override PartName="/ppt/media/image12.png" ContentType="image/png"/>
  <Override PartName="/ppt/media/image18.jpeg" ContentType="image/jpeg"/>
  <Override PartName="/ppt/media/image11.png" ContentType="image/png"/>
  <Override PartName="/ppt/media/image4.png" ContentType="image/png"/>
  <Override PartName="/ppt/media/image3.png" ContentType="image/png"/>
  <Override PartName="/ppt/media/image21.png" ContentType="image/png"/>
  <Override PartName="/ppt/media/image2.jpeg" ContentType="image/jpeg"/>
  <Override PartName="/ppt/media/image1.png" ContentType="image/png"/>
  <Override PartName="/ppt/media/image5.jpeg" ContentType="image/jpeg"/>
  <Override PartName="/ppt/media/image6.png" ContentType="image/png"/>
  <Override PartName="/ppt/media/image8.png" ContentType="image/png"/>
  <Override PartName="/ppt/media/image7.png" ContentType="image/png"/>
  <Override PartName="/ppt/media/image9.jpeg" ContentType="image/jpeg"/>
  <Override PartName="/ppt/media/image13.jpeg" ContentType="image/jpeg"/>
  <Override PartName="/ppt/media/image10.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43"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4"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46"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8"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9"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51"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52"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53"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54"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55"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56"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7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75"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76"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1095120" y="817560"/>
            <a:ext cx="6964920" cy="557316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8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81"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82"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2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84"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85"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86"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90"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92"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93"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9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9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97"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98"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00"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01"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02"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03"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04"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05"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2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22"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24"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25"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24"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1095120" y="817560"/>
            <a:ext cx="6964920" cy="557316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29"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0"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1"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33"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5"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3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39"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41"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42"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44"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46"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47"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149"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50"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51"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52"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53"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154"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27"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 name="PlaceHolder 1"/>
          <p:cNvSpPr>
            <a:spLocks noGrp="1"/>
          </p:cNvSpPr>
          <p:nvPr>
            <p:ph type="subTitle"/>
          </p:nvPr>
        </p:nvSpPr>
        <p:spPr>
          <a:xfrm>
            <a:off x="1095120" y="817560"/>
            <a:ext cx="6964920" cy="5573160"/>
          </a:xfrm>
          <a:prstGeom prst="rect">
            <a:avLst/>
          </a:prstGeom>
        </p:spPr>
        <p:txBody>
          <a:bodyPr lIns="0" rIns="0" tIns="0" bIns="0" anchor="ctr"/>
          <a:p>
            <a:pPr algn="ctr"/>
            <a:endParaRPr b="0" lang="eu-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32"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35"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37"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095120" y="817560"/>
            <a:ext cx="6964920" cy="1202040"/>
          </a:xfrm>
          <a:prstGeom prst="rect">
            <a:avLst/>
          </a:prstGeom>
        </p:spPr>
        <p:txBody>
          <a:bodyPr lIns="0" rIns="0" tIns="0" bIns="0" anchor="ctr"/>
          <a:p>
            <a:endParaRPr b="0" lang="es-ES" sz="1800" spc="-1" strike="noStrike">
              <a:solidFill>
                <a:srgbClr val="000000"/>
              </a:solidFill>
              <a:latin typeface="Franklin Gothic Book"/>
            </a:endParaRPr>
          </a:p>
        </p:txBody>
      </p:sp>
      <p:sp>
        <p:nvSpPr>
          <p:cNvPr id="39"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
        <p:nvSpPr>
          <p:cNvPr id="41"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400" spc="-1" strike="noStrike">
              <a:solidFill>
                <a:srgbClr val="000000"/>
              </a:solidFill>
              <a:latin typeface="Franklin Gothic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0" y="0"/>
            <a:ext cx="9143640" cy="6857640"/>
            <a:chOff x="0" y="0"/>
            <a:chExt cx="9143640" cy="6857640"/>
          </a:xfrm>
        </p:grpSpPr>
        <p:sp>
          <p:nvSpPr>
            <p:cNvPr id="1" name="CustomShape 2"/>
            <p:cNvSpPr/>
            <p:nvPr/>
          </p:nvSpPr>
          <p:spPr>
            <a:xfrm>
              <a:off x="0" y="0"/>
              <a:ext cx="7162560" cy="6857640"/>
            </a:xfrm>
            <a:prstGeom prst="rect">
              <a:avLst/>
            </a:prstGeom>
            <a:gradFill rotWithShape="0">
              <a:gsLst>
                <a:gs pos="0">
                  <a:srgbClr val="010101">
                    <a:alpha val="52000"/>
                  </a:srgbClr>
                </a:gs>
                <a:gs pos="60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1143000" y="0"/>
              <a:ext cx="8000640" cy="6857640"/>
            </a:xfrm>
            <a:prstGeom prst="rect">
              <a:avLst/>
            </a:prstGeom>
            <a:gradFill rotWithShape="0">
              <a:gsLst>
                <a:gs pos="0">
                  <a:srgbClr val="010101">
                    <a:alpha val="56000"/>
                  </a:srgbClr>
                </a:gs>
                <a:gs pos="61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grpSp>
      <p:sp>
        <p:nvSpPr>
          <p:cNvPr id="3" name="CustomShape 4" hidden="1"/>
          <p:cNvSpPr/>
          <p:nvPr/>
        </p:nvSpPr>
        <p:spPr>
          <a:xfrm rot="10800000">
            <a:off x="628920" y="6069960"/>
            <a:ext cx="7920720" cy="536760"/>
          </a:xfrm>
          <a:custGeom>
            <a:avLst/>
            <a:gdLst/>
            <a:ahLst/>
            <a:rect l="l" t="t" r="r" b="b"/>
            <a:pathLst>
              <a:path w="7955280" h="495300">
                <a:moveTo>
                  <a:pt x="0" y="495300"/>
                </a:moveTo>
                <a:lnTo>
                  <a:pt x="169546" y="0"/>
                </a:lnTo>
                <a:lnTo>
                  <a:pt x="3966210" y="95250"/>
                </a:lnTo>
                <a:lnTo>
                  <a:pt x="7785734" y="0"/>
                </a:lnTo>
                <a:lnTo>
                  <a:pt x="7955280" y="495300"/>
                </a:lnTo>
                <a:lnTo>
                  <a:pt x="0" y="495300"/>
                </a:lnTo>
                <a:close/>
              </a:path>
            </a:pathLst>
          </a:custGeom>
          <a:gradFill rotWithShape="0">
            <a:gsLst>
              <a:gs pos="30000">
                <a:srgbClr val="010101">
                  <a:alpha val="34000"/>
                </a:srgbClr>
              </a:gs>
              <a:gs pos="100000">
                <a:srgbClr val="010101">
                  <a:alpha val="26000"/>
                </a:srgbClr>
              </a:gs>
            </a:gsLst>
            <a:lin ang="0"/>
          </a:gradFill>
          <a:ln>
            <a:noFill/>
          </a:ln>
          <a:effectLst>
            <a:softEdge rad="127000"/>
          </a:effectLst>
        </p:spPr>
        <p:style>
          <a:lnRef idx="2">
            <a:schemeClr val="accent1">
              <a:shade val="50000"/>
            </a:schemeClr>
          </a:lnRef>
          <a:fillRef idx="1">
            <a:schemeClr val="accent1"/>
          </a:fillRef>
          <a:effectRef idx="0">
            <a:schemeClr val="accent1"/>
          </a:effectRef>
          <a:fontRef idx="minor"/>
        </p:style>
      </p:sp>
      <p:sp>
        <p:nvSpPr>
          <p:cNvPr id="4" name="CustomShape 5" hidden="1"/>
          <p:cNvSpPr/>
          <p:nvPr/>
        </p:nvSpPr>
        <p:spPr>
          <a:xfrm>
            <a:off x="731520" y="575280"/>
            <a:ext cx="7695720" cy="5714640"/>
          </a:xfrm>
          <a:prstGeom prst="rect">
            <a:avLst/>
          </a:prstGeom>
          <a:solidFill>
            <a:schemeClr val="bg1">
              <a:lumMod val="75000"/>
              <a:lumOff val="25000"/>
            </a:schemeClr>
          </a:solid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5" name="CustomShape 6" hidden="1"/>
          <p:cNvSpPr/>
          <p:nvPr/>
        </p:nvSpPr>
        <p:spPr>
          <a:xfrm>
            <a:off x="731520" y="576000"/>
            <a:ext cx="7695720" cy="5714640"/>
          </a:xfrm>
          <a:prstGeom prst="rect">
            <a:avLst/>
          </a:prstGeom>
          <a:blipFill rotWithShape="0">
            <a:blip r:embed="rId3">
              <a:alphaModFix amt="20000"/>
            </a:blip>
            <a:tile/>
          </a:blip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pic>
        <p:nvPicPr>
          <p:cNvPr id="6" name="Picture 2" descr=""/>
          <p:cNvPicPr/>
          <p:nvPr/>
        </p:nvPicPr>
        <p:blipFill>
          <a:blip r:embed="rId4"/>
          <a:stretch/>
        </p:blipFill>
        <p:spPr>
          <a:xfrm rot="1435800">
            <a:off x="543600" y="272520"/>
            <a:ext cx="567360" cy="567360"/>
          </a:xfrm>
          <a:prstGeom prst="rect">
            <a:avLst/>
          </a:prstGeom>
          <a:ln>
            <a:noFill/>
          </a:ln>
        </p:spPr>
      </p:pic>
      <p:pic>
        <p:nvPicPr>
          <p:cNvPr id="7" name="Picture 2" descr=""/>
          <p:cNvPicPr/>
          <p:nvPr/>
        </p:nvPicPr>
        <p:blipFill>
          <a:blip r:embed="rId5"/>
          <a:stretch/>
        </p:blipFill>
        <p:spPr>
          <a:xfrm rot="4096200">
            <a:off x="8115120" y="298080"/>
            <a:ext cx="566640" cy="566640"/>
          </a:xfrm>
          <a:prstGeom prst="rect">
            <a:avLst/>
          </a:prstGeom>
          <a:ln>
            <a:noFill/>
          </a:ln>
        </p:spPr>
      </p:pic>
      <p:grpSp>
        <p:nvGrpSpPr>
          <p:cNvPr id="8" name="Group 7"/>
          <p:cNvGrpSpPr/>
          <p:nvPr/>
        </p:nvGrpSpPr>
        <p:grpSpPr>
          <a:xfrm>
            <a:off x="0" y="0"/>
            <a:ext cx="9143640" cy="6857640"/>
            <a:chOff x="0" y="0"/>
            <a:chExt cx="9143640" cy="6857640"/>
          </a:xfrm>
        </p:grpSpPr>
        <p:sp>
          <p:nvSpPr>
            <p:cNvPr id="9" name="CustomShape 8"/>
            <p:cNvSpPr/>
            <p:nvPr/>
          </p:nvSpPr>
          <p:spPr>
            <a:xfrm>
              <a:off x="0" y="0"/>
              <a:ext cx="7162560" cy="6857640"/>
            </a:xfrm>
            <a:prstGeom prst="rect">
              <a:avLst/>
            </a:prstGeom>
            <a:gradFill rotWithShape="0">
              <a:gsLst>
                <a:gs pos="0">
                  <a:srgbClr val="010101">
                    <a:alpha val="52000"/>
                  </a:srgbClr>
                </a:gs>
                <a:gs pos="60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10" name="CustomShape 9"/>
            <p:cNvSpPr/>
            <p:nvPr/>
          </p:nvSpPr>
          <p:spPr>
            <a:xfrm>
              <a:off x="1143000" y="0"/>
              <a:ext cx="8000640" cy="6857640"/>
            </a:xfrm>
            <a:prstGeom prst="rect">
              <a:avLst/>
            </a:prstGeom>
            <a:gradFill rotWithShape="0">
              <a:gsLst>
                <a:gs pos="0">
                  <a:srgbClr val="010101">
                    <a:alpha val="56000"/>
                  </a:srgbClr>
                </a:gs>
                <a:gs pos="61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grpSp>
      <p:sp>
        <p:nvSpPr>
          <p:cNvPr id="11" name="CustomShape 10"/>
          <p:cNvSpPr/>
          <p:nvPr/>
        </p:nvSpPr>
        <p:spPr>
          <a:xfrm rot="10800000">
            <a:off x="892080" y="5618160"/>
            <a:ext cx="7382520" cy="536760"/>
          </a:xfrm>
          <a:custGeom>
            <a:avLst/>
            <a:gdLst/>
            <a:ahLst/>
            <a:rect l="l" t="t" r="r" b="b"/>
            <a:pathLst>
              <a:path w="7955280" h="495300">
                <a:moveTo>
                  <a:pt x="0" y="495300"/>
                </a:moveTo>
                <a:lnTo>
                  <a:pt x="169546" y="0"/>
                </a:lnTo>
                <a:lnTo>
                  <a:pt x="3966210" y="95250"/>
                </a:lnTo>
                <a:lnTo>
                  <a:pt x="7785734" y="0"/>
                </a:lnTo>
                <a:lnTo>
                  <a:pt x="7955280" y="495300"/>
                </a:lnTo>
                <a:lnTo>
                  <a:pt x="0" y="495300"/>
                </a:lnTo>
                <a:close/>
              </a:path>
            </a:pathLst>
          </a:custGeom>
          <a:gradFill rotWithShape="0">
            <a:gsLst>
              <a:gs pos="30000">
                <a:srgbClr val="010101">
                  <a:alpha val="34000"/>
                </a:srgbClr>
              </a:gs>
              <a:gs pos="100000">
                <a:srgbClr val="010101">
                  <a:alpha val="26000"/>
                </a:srgbClr>
              </a:gs>
            </a:gsLst>
            <a:lin ang="0"/>
          </a:gradFill>
          <a:ln>
            <a:noFill/>
          </a:ln>
          <a:effectLst>
            <a:softEdge rad="127000"/>
          </a:effectLst>
        </p:spPr>
        <p:style>
          <a:lnRef idx="2">
            <a:schemeClr val="accent1">
              <a:shade val="50000"/>
            </a:schemeClr>
          </a:lnRef>
          <a:fillRef idx="1">
            <a:schemeClr val="accent1"/>
          </a:fillRef>
          <a:effectRef idx="0">
            <a:schemeClr val="accent1"/>
          </a:effectRef>
          <a:fontRef idx="minor"/>
        </p:style>
      </p:sp>
      <p:sp>
        <p:nvSpPr>
          <p:cNvPr id="12" name="CustomShape 11"/>
          <p:cNvSpPr/>
          <p:nvPr/>
        </p:nvSpPr>
        <p:spPr>
          <a:xfrm>
            <a:off x="990000" y="1017000"/>
            <a:ext cx="7179480" cy="4831200"/>
          </a:xfrm>
          <a:prstGeom prst="rect">
            <a:avLst/>
          </a:prstGeom>
          <a:solidFill>
            <a:schemeClr val="bg1">
              <a:lumMod val="75000"/>
              <a:lumOff val="25000"/>
            </a:schemeClr>
          </a:solid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13" name="CustomShape 12"/>
          <p:cNvSpPr/>
          <p:nvPr/>
        </p:nvSpPr>
        <p:spPr>
          <a:xfrm>
            <a:off x="990720" y="1009800"/>
            <a:ext cx="7179480" cy="4831200"/>
          </a:xfrm>
          <a:prstGeom prst="rect">
            <a:avLst/>
          </a:prstGeom>
          <a:blipFill rotWithShape="0">
            <a:blip r:embed="rId6">
              <a:alphaModFix amt="20000"/>
            </a:blip>
            <a:tile/>
          </a:blip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pic>
        <p:nvPicPr>
          <p:cNvPr id="14" name="Picture 2" descr=""/>
          <p:cNvPicPr/>
          <p:nvPr/>
        </p:nvPicPr>
        <p:blipFill>
          <a:blip r:embed="rId7"/>
          <a:stretch/>
        </p:blipFill>
        <p:spPr>
          <a:xfrm rot="1435800">
            <a:off x="769320" y="701640"/>
            <a:ext cx="567360" cy="567360"/>
          </a:xfrm>
          <a:prstGeom prst="rect">
            <a:avLst/>
          </a:prstGeom>
          <a:ln>
            <a:noFill/>
          </a:ln>
        </p:spPr>
      </p:pic>
      <p:pic>
        <p:nvPicPr>
          <p:cNvPr id="15" name="Picture 2" descr=""/>
          <p:cNvPicPr/>
          <p:nvPr/>
        </p:nvPicPr>
        <p:blipFill>
          <a:blip r:embed="rId8"/>
          <a:stretch/>
        </p:blipFill>
        <p:spPr>
          <a:xfrm rot="4096200">
            <a:off x="7855560" y="749520"/>
            <a:ext cx="566640" cy="566640"/>
          </a:xfrm>
          <a:prstGeom prst="rect">
            <a:avLst/>
          </a:prstGeom>
          <a:ln>
            <a:noFill/>
          </a:ln>
        </p:spPr>
      </p:pic>
      <p:sp>
        <p:nvSpPr>
          <p:cNvPr id="16" name="PlaceHolder 13"/>
          <p:cNvSpPr>
            <a:spLocks noGrp="1"/>
          </p:cNvSpPr>
          <p:nvPr>
            <p:ph type="title"/>
          </p:nvPr>
        </p:nvSpPr>
        <p:spPr>
          <a:xfrm>
            <a:off x="1727280" y="1794960"/>
            <a:ext cx="5723280" cy="1827720"/>
          </a:xfrm>
          <a:prstGeom prst="rect">
            <a:avLst/>
          </a:prstGeom>
        </p:spPr>
        <p:txBody>
          <a:bodyPr anchor="b">
            <a:normAutofit/>
          </a:bodyPr>
          <a:p>
            <a:pPr algn="ctr">
              <a:lnSpc>
                <a:spcPct val="100000"/>
              </a:lnSpc>
            </a:pPr>
            <a:r>
              <a:rPr b="0" lang="es-ES" sz="4800" spc="-1" strike="noStrike">
                <a:solidFill>
                  <a:srgbClr val="000000"/>
                </a:solidFill>
                <a:latin typeface="Constantia"/>
              </a:rPr>
              <a:t>Haga clic para modificar el estilo de título del patrón</a:t>
            </a:r>
            <a:endParaRPr b="0" lang="es-ES" sz="4800" spc="-1" strike="noStrike">
              <a:solidFill>
                <a:srgbClr val="000000"/>
              </a:solidFill>
              <a:latin typeface="Franklin Gothic Book"/>
            </a:endParaRPr>
          </a:p>
        </p:txBody>
      </p:sp>
      <p:sp>
        <p:nvSpPr>
          <p:cNvPr id="17" name="PlaceHolder 14"/>
          <p:cNvSpPr>
            <a:spLocks noGrp="1"/>
          </p:cNvSpPr>
          <p:nvPr>
            <p:ph type="dt"/>
          </p:nvPr>
        </p:nvSpPr>
        <p:spPr>
          <a:xfrm>
            <a:off x="6770520" y="5357520"/>
            <a:ext cx="1213560" cy="364680"/>
          </a:xfrm>
          <a:prstGeom prst="rect">
            <a:avLst/>
          </a:prstGeom>
        </p:spPr>
        <p:txBody>
          <a:bodyPr anchor="ctr"/>
          <a:p>
            <a:pPr algn="r">
              <a:lnSpc>
                <a:spcPct val="100000"/>
              </a:lnSpc>
            </a:pPr>
            <a:fld id="{97553FE0-BD77-4F71-974A-547B0266DCC9}" type="datetime">
              <a:rPr b="0" lang="eu-ES" sz="1200" spc="-1" strike="noStrike">
                <a:solidFill>
                  <a:srgbClr val="465e9c"/>
                </a:solidFill>
                <a:latin typeface="Rage Italic"/>
              </a:rPr>
              <a:t>2018/11/21</a:t>
            </a:fld>
            <a:endParaRPr b="0" lang="eu-ES" sz="1200" spc="-1" strike="noStrike">
              <a:latin typeface="Times New Roman"/>
            </a:endParaRPr>
          </a:p>
        </p:txBody>
      </p:sp>
      <p:sp>
        <p:nvSpPr>
          <p:cNvPr id="18" name="PlaceHolder 15"/>
          <p:cNvSpPr>
            <a:spLocks noGrp="1"/>
          </p:cNvSpPr>
          <p:nvPr>
            <p:ph type="ftr"/>
          </p:nvPr>
        </p:nvSpPr>
        <p:spPr>
          <a:xfrm>
            <a:off x="1173960" y="5357520"/>
            <a:ext cx="5034600" cy="364680"/>
          </a:xfrm>
          <a:prstGeom prst="rect">
            <a:avLst/>
          </a:prstGeom>
        </p:spPr>
        <p:txBody>
          <a:bodyPr anchor="ctr"/>
          <a:p>
            <a:endParaRPr b="0" lang="eu-ES" sz="2400" spc="-1" strike="noStrike">
              <a:latin typeface="Times New Roman"/>
            </a:endParaRPr>
          </a:p>
        </p:txBody>
      </p:sp>
      <p:sp>
        <p:nvSpPr>
          <p:cNvPr id="19" name="PlaceHolder 16"/>
          <p:cNvSpPr>
            <a:spLocks noGrp="1"/>
          </p:cNvSpPr>
          <p:nvPr>
            <p:ph type="sldNum"/>
          </p:nvPr>
        </p:nvSpPr>
        <p:spPr>
          <a:xfrm>
            <a:off x="6213960" y="5357520"/>
            <a:ext cx="553680" cy="364680"/>
          </a:xfrm>
          <a:prstGeom prst="rect">
            <a:avLst/>
          </a:prstGeom>
        </p:spPr>
        <p:txBody>
          <a:bodyPr anchor="ctr"/>
          <a:p>
            <a:pPr algn="ctr">
              <a:lnSpc>
                <a:spcPct val="100000"/>
              </a:lnSpc>
            </a:pPr>
            <a:fld id="{96ED5988-4C66-4195-BDC2-1D5199347F43}" type="slidenum">
              <a:rPr b="0" lang="eu-ES" sz="1400" spc="-1" strike="noStrike">
                <a:solidFill>
                  <a:srgbClr val="465e9c"/>
                </a:solidFill>
                <a:latin typeface="Rage Italic"/>
              </a:rPr>
              <a:t>&lt;zenbakia&gt;</a:t>
            </a:fld>
            <a:endParaRPr b="0" lang="eu-ES" sz="1400" spc="-1" strike="noStrike">
              <a:latin typeface="Times New Roman"/>
            </a:endParaRPr>
          </a:p>
        </p:txBody>
      </p:sp>
      <p:sp>
        <p:nvSpPr>
          <p:cNvPr id="20" name="PlaceHolder 1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400" spc="-1" strike="noStrike">
                <a:solidFill>
                  <a:srgbClr val="000000"/>
                </a:solidFill>
                <a:latin typeface="Franklin Gothic Book"/>
              </a:rPr>
              <a:t>Egin klik eskemako testuaren formatua editatzeko</a:t>
            </a:r>
            <a:endParaRPr b="0" lang="es-ES" sz="2400" spc="-1" strike="noStrike">
              <a:solidFill>
                <a:srgbClr val="000000"/>
              </a:solidFill>
              <a:latin typeface="Franklin Gothic Book"/>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Franklin Gothic Book"/>
              </a:rPr>
              <a:t>Bigarren eskema-maila</a:t>
            </a:r>
            <a:endParaRPr b="0" lang="es-ES" sz="2000" spc="-1" strike="noStrike">
              <a:solidFill>
                <a:srgbClr val="000000"/>
              </a:solidFill>
              <a:latin typeface="Franklin Gothic Book"/>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Franklin Gothic Book"/>
              </a:rPr>
              <a:t>Hirugarren eskema-maila</a:t>
            </a:r>
            <a:endParaRPr b="0" lang="es-ES" sz="1800" spc="-1" strike="noStrike">
              <a:solidFill>
                <a:srgbClr val="000000"/>
              </a:solidFill>
              <a:latin typeface="Franklin Gothic Book"/>
            </a:endParaRPr>
          </a:p>
          <a:p>
            <a:pPr lvl="3" marL="1728000" indent="-216000">
              <a:spcBef>
                <a:spcPts val="567"/>
              </a:spcBef>
              <a:buClr>
                <a:srgbClr val="000000"/>
              </a:buClr>
              <a:buSzPct val="75000"/>
              <a:buFont typeface="Symbol" charset="2"/>
              <a:buChar char=""/>
            </a:pPr>
            <a:r>
              <a:rPr b="0" lang="es-ES" sz="1600" spc="-1" strike="noStrike">
                <a:solidFill>
                  <a:srgbClr val="000000"/>
                </a:solidFill>
                <a:latin typeface="Franklin Gothic Book"/>
              </a:rPr>
              <a:t>Laugarren eskema-maila</a:t>
            </a:r>
            <a:endParaRPr b="0" lang="es-ES" sz="1600" spc="-1" strike="noStrike">
              <a:solidFill>
                <a:srgbClr val="000000"/>
              </a:solidFill>
              <a:latin typeface="Franklin Gothic Book"/>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Bosgarren eskema-maila</a:t>
            </a:r>
            <a:endParaRPr b="0" lang="es-ES" sz="2000" spc="-1" strike="noStrike">
              <a:solidFill>
                <a:srgbClr val="000000"/>
              </a:solidFill>
              <a:latin typeface="Franklin Gothic Book"/>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Seigarren eskema-maila</a:t>
            </a:r>
            <a:endParaRPr b="0" lang="es-ES" sz="2000" spc="-1" strike="noStrike">
              <a:solidFill>
                <a:srgbClr val="000000"/>
              </a:solidFill>
              <a:latin typeface="Franklin Gothic Book"/>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Zazpigarren eskema-maila</a:t>
            </a:r>
            <a:endParaRPr b="0" lang="es-ES" sz="2000" spc="-1" strike="noStrike">
              <a:solidFill>
                <a:srgbClr val="000000"/>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57" name="Group 1"/>
          <p:cNvGrpSpPr/>
          <p:nvPr/>
        </p:nvGrpSpPr>
        <p:grpSpPr>
          <a:xfrm>
            <a:off x="0" y="0"/>
            <a:ext cx="9143640" cy="6857640"/>
            <a:chOff x="0" y="0"/>
            <a:chExt cx="9143640" cy="6857640"/>
          </a:xfrm>
        </p:grpSpPr>
        <p:sp>
          <p:nvSpPr>
            <p:cNvPr id="58" name="CustomShape 2"/>
            <p:cNvSpPr/>
            <p:nvPr/>
          </p:nvSpPr>
          <p:spPr>
            <a:xfrm>
              <a:off x="0" y="0"/>
              <a:ext cx="7162560" cy="6857640"/>
            </a:xfrm>
            <a:prstGeom prst="rect">
              <a:avLst/>
            </a:prstGeom>
            <a:gradFill rotWithShape="0">
              <a:gsLst>
                <a:gs pos="0">
                  <a:srgbClr val="010101">
                    <a:alpha val="52000"/>
                  </a:srgbClr>
                </a:gs>
                <a:gs pos="60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59" name="CustomShape 3"/>
            <p:cNvSpPr/>
            <p:nvPr/>
          </p:nvSpPr>
          <p:spPr>
            <a:xfrm>
              <a:off x="1143000" y="0"/>
              <a:ext cx="8000640" cy="6857640"/>
            </a:xfrm>
            <a:prstGeom prst="rect">
              <a:avLst/>
            </a:prstGeom>
            <a:gradFill rotWithShape="0">
              <a:gsLst>
                <a:gs pos="0">
                  <a:srgbClr val="010101">
                    <a:alpha val="56000"/>
                  </a:srgbClr>
                </a:gs>
                <a:gs pos="61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grpSp>
      <p:sp>
        <p:nvSpPr>
          <p:cNvPr id="60" name="CustomShape 4"/>
          <p:cNvSpPr/>
          <p:nvPr/>
        </p:nvSpPr>
        <p:spPr>
          <a:xfrm rot="10800000">
            <a:off x="628920" y="6069960"/>
            <a:ext cx="7920720" cy="536760"/>
          </a:xfrm>
          <a:custGeom>
            <a:avLst/>
            <a:gdLst/>
            <a:ahLst/>
            <a:rect l="l" t="t" r="r" b="b"/>
            <a:pathLst>
              <a:path w="7955280" h="495300">
                <a:moveTo>
                  <a:pt x="0" y="495300"/>
                </a:moveTo>
                <a:lnTo>
                  <a:pt x="169546" y="0"/>
                </a:lnTo>
                <a:lnTo>
                  <a:pt x="3966210" y="95250"/>
                </a:lnTo>
                <a:lnTo>
                  <a:pt x="7785734" y="0"/>
                </a:lnTo>
                <a:lnTo>
                  <a:pt x="7955280" y="495300"/>
                </a:lnTo>
                <a:lnTo>
                  <a:pt x="0" y="495300"/>
                </a:lnTo>
                <a:close/>
              </a:path>
            </a:pathLst>
          </a:custGeom>
          <a:gradFill rotWithShape="0">
            <a:gsLst>
              <a:gs pos="30000">
                <a:srgbClr val="010101">
                  <a:alpha val="34000"/>
                </a:srgbClr>
              </a:gs>
              <a:gs pos="100000">
                <a:srgbClr val="010101">
                  <a:alpha val="26000"/>
                </a:srgbClr>
              </a:gs>
            </a:gsLst>
            <a:lin ang="0"/>
          </a:gradFill>
          <a:ln>
            <a:noFill/>
          </a:ln>
          <a:effectLst>
            <a:softEdge rad="127000"/>
          </a:effectLst>
        </p:spPr>
        <p:style>
          <a:lnRef idx="2">
            <a:schemeClr val="accent1">
              <a:shade val="50000"/>
            </a:schemeClr>
          </a:lnRef>
          <a:fillRef idx="1">
            <a:schemeClr val="accent1"/>
          </a:fillRef>
          <a:effectRef idx="0">
            <a:schemeClr val="accent1"/>
          </a:effectRef>
          <a:fontRef idx="minor"/>
        </p:style>
      </p:sp>
      <p:sp>
        <p:nvSpPr>
          <p:cNvPr id="61" name="CustomShape 5"/>
          <p:cNvSpPr/>
          <p:nvPr/>
        </p:nvSpPr>
        <p:spPr>
          <a:xfrm>
            <a:off x="731520" y="575280"/>
            <a:ext cx="7695720" cy="5714640"/>
          </a:xfrm>
          <a:prstGeom prst="rect">
            <a:avLst/>
          </a:prstGeom>
          <a:solidFill>
            <a:schemeClr val="bg1">
              <a:lumMod val="75000"/>
              <a:lumOff val="25000"/>
            </a:schemeClr>
          </a:solid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62" name="CustomShape 6"/>
          <p:cNvSpPr/>
          <p:nvPr/>
        </p:nvSpPr>
        <p:spPr>
          <a:xfrm>
            <a:off x="731520" y="576000"/>
            <a:ext cx="7695720" cy="5714640"/>
          </a:xfrm>
          <a:prstGeom prst="rect">
            <a:avLst/>
          </a:prstGeom>
          <a:blipFill rotWithShape="0">
            <a:blip r:embed="rId3">
              <a:alphaModFix amt="20000"/>
            </a:blip>
            <a:tile/>
          </a:blip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pic>
        <p:nvPicPr>
          <p:cNvPr id="63" name="Picture 2" descr=""/>
          <p:cNvPicPr/>
          <p:nvPr/>
        </p:nvPicPr>
        <p:blipFill>
          <a:blip r:embed="rId4"/>
          <a:stretch/>
        </p:blipFill>
        <p:spPr>
          <a:xfrm rot="1435800">
            <a:off x="543600" y="272520"/>
            <a:ext cx="567360" cy="567360"/>
          </a:xfrm>
          <a:prstGeom prst="rect">
            <a:avLst/>
          </a:prstGeom>
          <a:ln>
            <a:noFill/>
          </a:ln>
        </p:spPr>
      </p:pic>
      <p:pic>
        <p:nvPicPr>
          <p:cNvPr id="64" name="Picture 2" descr=""/>
          <p:cNvPicPr/>
          <p:nvPr/>
        </p:nvPicPr>
        <p:blipFill>
          <a:blip r:embed="rId5"/>
          <a:stretch/>
        </p:blipFill>
        <p:spPr>
          <a:xfrm rot="4096200">
            <a:off x="8115120" y="298080"/>
            <a:ext cx="566640" cy="566640"/>
          </a:xfrm>
          <a:prstGeom prst="rect">
            <a:avLst/>
          </a:prstGeom>
          <a:ln>
            <a:noFill/>
          </a:ln>
        </p:spPr>
      </p:pic>
      <p:sp>
        <p:nvSpPr>
          <p:cNvPr id="65" name="PlaceHolder 7"/>
          <p:cNvSpPr>
            <a:spLocks noGrp="1"/>
          </p:cNvSpPr>
          <p:nvPr>
            <p:ph type="title"/>
          </p:nvPr>
        </p:nvSpPr>
        <p:spPr>
          <a:xfrm>
            <a:off x="1095120" y="817560"/>
            <a:ext cx="6964920" cy="1202040"/>
          </a:xfrm>
          <a:prstGeom prst="rect">
            <a:avLst/>
          </a:prstGeom>
        </p:spPr>
        <p:txBody>
          <a:bodyPr anchor="ctr"/>
          <a:p>
            <a:pPr algn="ctr">
              <a:lnSpc>
                <a:spcPct val="100000"/>
              </a:lnSpc>
            </a:pPr>
            <a:r>
              <a:rPr b="0" lang="es-ES" sz="4400" spc="-1" strike="noStrike">
                <a:solidFill>
                  <a:srgbClr val="000000"/>
                </a:solidFill>
                <a:latin typeface="Constantia"/>
              </a:rPr>
              <a:t>Haga clic para modificar el estilo de título del patrón</a:t>
            </a:r>
            <a:endParaRPr b="0" lang="es-ES" sz="4400" spc="-1" strike="noStrike">
              <a:solidFill>
                <a:srgbClr val="000000"/>
              </a:solidFill>
              <a:latin typeface="Franklin Gothic Book"/>
            </a:endParaRPr>
          </a:p>
        </p:txBody>
      </p:sp>
      <p:sp>
        <p:nvSpPr>
          <p:cNvPr id="66" name="PlaceHolder 8"/>
          <p:cNvSpPr>
            <a:spLocks noGrp="1"/>
          </p:cNvSpPr>
          <p:nvPr>
            <p:ph type="body"/>
          </p:nvPr>
        </p:nvSpPr>
        <p:spPr>
          <a:xfrm>
            <a:off x="1463040" y="2119320"/>
            <a:ext cx="6195960" cy="3603600"/>
          </a:xfrm>
          <a:prstGeom prst="rect">
            <a:avLst/>
          </a:prstGeom>
        </p:spPr>
        <p:txBody>
          <a:bodyPr/>
          <a:p>
            <a:pPr marL="274320" indent="-273960">
              <a:lnSpc>
                <a:spcPct val="100000"/>
              </a:lnSpc>
              <a:spcBef>
                <a:spcPts val="479"/>
              </a:spcBef>
              <a:buClr>
                <a:srgbClr val="aa2b1e"/>
              </a:buClr>
              <a:buSzPct val="85000"/>
              <a:buFont typeface="Brush Script MT"/>
              <a:buChar char="O"/>
            </a:pPr>
            <a:r>
              <a:rPr b="0" lang="es-ES" sz="2400" spc="-1" strike="noStrike">
                <a:solidFill>
                  <a:srgbClr val="000000"/>
                </a:solidFill>
                <a:latin typeface="Franklin Gothic Book"/>
              </a:rPr>
              <a:t>Haga clic para modificar el estilo de texto del patrón</a:t>
            </a:r>
            <a:endParaRPr b="0" lang="es-ES" sz="2400" spc="-1" strike="noStrike">
              <a:solidFill>
                <a:srgbClr val="000000"/>
              </a:solidFill>
              <a:latin typeface="Franklin Gothic Book"/>
            </a:endParaRPr>
          </a:p>
          <a:p>
            <a:pPr lvl="1" marL="640080" indent="-273960">
              <a:lnSpc>
                <a:spcPct val="100000"/>
              </a:lnSpc>
              <a:spcBef>
                <a:spcPts val="439"/>
              </a:spcBef>
              <a:buClr>
                <a:srgbClr val="aa2b1e"/>
              </a:buClr>
              <a:buSzPct val="85000"/>
              <a:buFont typeface="Brush Script MT"/>
              <a:buChar char="O"/>
            </a:pPr>
            <a:r>
              <a:rPr b="0" lang="es-ES" sz="2200" spc="-1" strike="noStrike">
                <a:solidFill>
                  <a:srgbClr val="000000"/>
                </a:solidFill>
                <a:latin typeface="Franklin Gothic Book"/>
              </a:rPr>
              <a:t>Segundo nivel</a:t>
            </a:r>
            <a:endParaRPr b="0" lang="es-ES" sz="2200" spc="-1" strike="noStrike">
              <a:solidFill>
                <a:srgbClr val="000000"/>
              </a:solidFill>
              <a:latin typeface="Franklin Gothic Book"/>
            </a:endParaRPr>
          </a:p>
          <a:p>
            <a:pPr lvl="2" marL="914400" indent="-228240">
              <a:lnSpc>
                <a:spcPct val="100000"/>
              </a:lnSpc>
              <a:spcBef>
                <a:spcPts val="400"/>
              </a:spcBef>
              <a:buClr>
                <a:srgbClr val="aa2b1e"/>
              </a:buClr>
              <a:buSzPct val="85000"/>
              <a:buFont typeface="Brush Script MT"/>
              <a:buChar char="O"/>
            </a:pPr>
            <a:r>
              <a:rPr b="0" lang="es-ES" sz="2000" spc="-1" strike="noStrike">
                <a:solidFill>
                  <a:srgbClr val="000000"/>
                </a:solidFill>
                <a:latin typeface="Franklin Gothic Book"/>
              </a:rPr>
              <a:t>Tercer nivel</a:t>
            </a:r>
            <a:endParaRPr b="0" lang="es-ES" sz="2000" spc="-1" strike="noStrike">
              <a:solidFill>
                <a:srgbClr val="000000"/>
              </a:solidFill>
              <a:latin typeface="Franklin Gothic Book"/>
            </a:endParaRPr>
          </a:p>
          <a:p>
            <a:pPr lvl="3" marL="1280160" indent="-228240">
              <a:lnSpc>
                <a:spcPct val="100000"/>
              </a:lnSpc>
              <a:spcBef>
                <a:spcPts val="360"/>
              </a:spcBef>
              <a:buClr>
                <a:srgbClr val="aa2b1e"/>
              </a:buClr>
              <a:buSzPct val="85000"/>
              <a:buFont typeface="Brush Script MT"/>
              <a:buChar char="O"/>
            </a:pPr>
            <a:r>
              <a:rPr b="0" lang="es-ES" sz="1800" spc="-1" strike="noStrike">
                <a:solidFill>
                  <a:srgbClr val="000000"/>
                </a:solidFill>
                <a:latin typeface="Franklin Gothic Book"/>
              </a:rPr>
              <a:t>Cuarto nivel</a:t>
            </a:r>
            <a:endParaRPr b="0" lang="es-ES" sz="1800" spc="-1" strike="noStrike">
              <a:solidFill>
                <a:srgbClr val="000000"/>
              </a:solidFill>
              <a:latin typeface="Franklin Gothic Book"/>
            </a:endParaRPr>
          </a:p>
          <a:p>
            <a:pPr lvl="4" marL="1645920" indent="-228240">
              <a:lnSpc>
                <a:spcPct val="100000"/>
              </a:lnSpc>
              <a:spcBef>
                <a:spcPts val="320"/>
              </a:spcBef>
              <a:buClr>
                <a:srgbClr val="aa2b1e"/>
              </a:buClr>
              <a:buSzPct val="85000"/>
              <a:buFont typeface="Brush Script MT"/>
              <a:buChar char="O"/>
            </a:pPr>
            <a:r>
              <a:rPr b="0" lang="es-ES" sz="1600" spc="-1" strike="noStrike">
                <a:solidFill>
                  <a:srgbClr val="000000"/>
                </a:solidFill>
                <a:latin typeface="Franklin Gothic Book"/>
              </a:rPr>
              <a:t>Quinto nivel</a:t>
            </a:r>
            <a:endParaRPr b="0" lang="es-ES" sz="1600" spc="-1" strike="noStrike">
              <a:solidFill>
                <a:srgbClr val="000000"/>
              </a:solidFill>
              <a:latin typeface="Franklin Gothic Book"/>
            </a:endParaRPr>
          </a:p>
        </p:txBody>
      </p:sp>
      <p:sp>
        <p:nvSpPr>
          <p:cNvPr id="67" name="PlaceHolder 9"/>
          <p:cNvSpPr>
            <a:spLocks noGrp="1"/>
          </p:cNvSpPr>
          <p:nvPr>
            <p:ph type="dt"/>
          </p:nvPr>
        </p:nvSpPr>
        <p:spPr>
          <a:xfrm>
            <a:off x="6454440" y="5809320"/>
            <a:ext cx="1213560" cy="364680"/>
          </a:xfrm>
          <a:prstGeom prst="rect">
            <a:avLst/>
          </a:prstGeom>
        </p:spPr>
        <p:txBody>
          <a:bodyPr anchor="ctr"/>
          <a:p>
            <a:pPr algn="r">
              <a:lnSpc>
                <a:spcPct val="100000"/>
              </a:lnSpc>
            </a:pPr>
            <a:fld id="{B7C450D4-7E71-4F18-84CF-F437F67381C0}" type="datetime">
              <a:rPr b="0" lang="eu-ES" sz="1200" spc="-1" strike="noStrike">
                <a:solidFill>
                  <a:srgbClr val="465e9c"/>
                </a:solidFill>
                <a:latin typeface="Rage Italic"/>
              </a:rPr>
              <a:t>2018/11/21</a:t>
            </a:fld>
            <a:endParaRPr b="0" lang="eu-ES" sz="1200" spc="-1" strike="noStrike">
              <a:latin typeface="Times New Roman"/>
            </a:endParaRPr>
          </a:p>
        </p:txBody>
      </p:sp>
      <p:sp>
        <p:nvSpPr>
          <p:cNvPr id="68" name="PlaceHolder 10"/>
          <p:cNvSpPr>
            <a:spLocks noGrp="1"/>
          </p:cNvSpPr>
          <p:nvPr>
            <p:ph type="ftr"/>
          </p:nvPr>
        </p:nvSpPr>
        <p:spPr>
          <a:xfrm>
            <a:off x="914400" y="5809320"/>
            <a:ext cx="5539680" cy="364680"/>
          </a:xfrm>
          <a:prstGeom prst="rect">
            <a:avLst/>
          </a:prstGeom>
        </p:spPr>
        <p:txBody>
          <a:bodyPr anchor="ctr"/>
          <a:p>
            <a:endParaRPr b="0" lang="eu-ES" sz="2400" spc="-1" strike="noStrike">
              <a:latin typeface="Times New Roman"/>
            </a:endParaRPr>
          </a:p>
        </p:txBody>
      </p:sp>
      <p:sp>
        <p:nvSpPr>
          <p:cNvPr id="69" name="PlaceHolder 11"/>
          <p:cNvSpPr>
            <a:spLocks noGrp="1"/>
          </p:cNvSpPr>
          <p:nvPr>
            <p:ph type="sldNum"/>
          </p:nvPr>
        </p:nvSpPr>
        <p:spPr>
          <a:xfrm>
            <a:off x="7670160" y="5809320"/>
            <a:ext cx="553680" cy="364680"/>
          </a:xfrm>
          <a:prstGeom prst="rect">
            <a:avLst/>
          </a:prstGeom>
        </p:spPr>
        <p:txBody>
          <a:bodyPr anchor="ctr"/>
          <a:p>
            <a:pPr algn="r">
              <a:lnSpc>
                <a:spcPct val="100000"/>
              </a:lnSpc>
            </a:pPr>
            <a:fld id="{8438D396-BF3A-4F1F-AD2F-4F42460B95DB}" type="slidenum">
              <a:rPr b="0" lang="eu-ES" sz="1400" spc="-1" strike="noStrike">
                <a:solidFill>
                  <a:srgbClr val="465e9c"/>
                </a:solidFill>
                <a:latin typeface="Rage Italic"/>
              </a:rPr>
              <a:t>&lt;zenbakia&gt;</a:t>
            </a:fld>
            <a:endParaRPr b="0" lang="eu-E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106" name="Group 1"/>
          <p:cNvGrpSpPr/>
          <p:nvPr/>
        </p:nvGrpSpPr>
        <p:grpSpPr>
          <a:xfrm>
            <a:off x="0" y="0"/>
            <a:ext cx="9143640" cy="6857640"/>
            <a:chOff x="0" y="0"/>
            <a:chExt cx="9143640" cy="6857640"/>
          </a:xfrm>
        </p:grpSpPr>
        <p:sp>
          <p:nvSpPr>
            <p:cNvPr id="107" name="CustomShape 2"/>
            <p:cNvSpPr/>
            <p:nvPr/>
          </p:nvSpPr>
          <p:spPr>
            <a:xfrm>
              <a:off x="0" y="0"/>
              <a:ext cx="7162560" cy="6857640"/>
            </a:xfrm>
            <a:prstGeom prst="rect">
              <a:avLst/>
            </a:prstGeom>
            <a:gradFill rotWithShape="0">
              <a:gsLst>
                <a:gs pos="0">
                  <a:srgbClr val="010101">
                    <a:alpha val="52000"/>
                  </a:srgbClr>
                </a:gs>
                <a:gs pos="60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108" name="CustomShape 3"/>
            <p:cNvSpPr/>
            <p:nvPr/>
          </p:nvSpPr>
          <p:spPr>
            <a:xfrm>
              <a:off x="1143000" y="0"/>
              <a:ext cx="8000640" cy="6857640"/>
            </a:xfrm>
            <a:prstGeom prst="rect">
              <a:avLst/>
            </a:prstGeom>
            <a:gradFill rotWithShape="0">
              <a:gsLst>
                <a:gs pos="0">
                  <a:srgbClr val="010101">
                    <a:alpha val="56000"/>
                  </a:srgbClr>
                </a:gs>
                <a:gs pos="61000">
                  <a:srgbClr val="fefefe">
                    <a:alpha val="0"/>
                  </a:srgbClr>
                </a:gs>
              </a:gsLst>
              <a:lin ang="0"/>
            </a:gradFill>
            <a:ln>
              <a:noFill/>
            </a:ln>
          </p:spPr>
          <p:style>
            <a:lnRef idx="2">
              <a:schemeClr val="accent1">
                <a:shade val="50000"/>
              </a:schemeClr>
            </a:lnRef>
            <a:fillRef idx="1">
              <a:schemeClr val="accent1"/>
            </a:fillRef>
            <a:effectRef idx="0">
              <a:schemeClr val="accent1"/>
            </a:effectRef>
            <a:fontRef idx="minor"/>
          </p:style>
        </p:sp>
      </p:grpSp>
      <p:sp>
        <p:nvSpPr>
          <p:cNvPr id="109" name="CustomShape 4"/>
          <p:cNvSpPr/>
          <p:nvPr/>
        </p:nvSpPr>
        <p:spPr>
          <a:xfrm rot="10800000">
            <a:off x="628920" y="6069960"/>
            <a:ext cx="7920720" cy="536760"/>
          </a:xfrm>
          <a:custGeom>
            <a:avLst/>
            <a:gdLst/>
            <a:ahLst/>
            <a:rect l="l" t="t" r="r" b="b"/>
            <a:pathLst>
              <a:path w="7955280" h="495300">
                <a:moveTo>
                  <a:pt x="0" y="495300"/>
                </a:moveTo>
                <a:lnTo>
                  <a:pt x="169546" y="0"/>
                </a:lnTo>
                <a:lnTo>
                  <a:pt x="3966210" y="95250"/>
                </a:lnTo>
                <a:lnTo>
                  <a:pt x="7785734" y="0"/>
                </a:lnTo>
                <a:lnTo>
                  <a:pt x="7955280" y="495300"/>
                </a:lnTo>
                <a:lnTo>
                  <a:pt x="0" y="495300"/>
                </a:lnTo>
                <a:close/>
              </a:path>
            </a:pathLst>
          </a:custGeom>
          <a:gradFill rotWithShape="0">
            <a:gsLst>
              <a:gs pos="30000">
                <a:srgbClr val="010101">
                  <a:alpha val="34000"/>
                </a:srgbClr>
              </a:gs>
              <a:gs pos="100000">
                <a:srgbClr val="010101">
                  <a:alpha val="26000"/>
                </a:srgbClr>
              </a:gs>
            </a:gsLst>
            <a:lin ang="0"/>
          </a:gradFill>
          <a:ln>
            <a:noFill/>
          </a:ln>
          <a:effectLst>
            <a:softEdge rad="127000"/>
          </a:effectLst>
        </p:spPr>
        <p:style>
          <a:lnRef idx="2">
            <a:schemeClr val="accent1">
              <a:shade val="50000"/>
            </a:schemeClr>
          </a:lnRef>
          <a:fillRef idx="1">
            <a:schemeClr val="accent1"/>
          </a:fillRef>
          <a:effectRef idx="0">
            <a:schemeClr val="accent1"/>
          </a:effectRef>
          <a:fontRef idx="minor"/>
        </p:style>
      </p:sp>
      <p:sp>
        <p:nvSpPr>
          <p:cNvPr id="110" name="CustomShape 5"/>
          <p:cNvSpPr/>
          <p:nvPr/>
        </p:nvSpPr>
        <p:spPr>
          <a:xfrm>
            <a:off x="731520" y="575280"/>
            <a:ext cx="7695720" cy="5714640"/>
          </a:xfrm>
          <a:prstGeom prst="rect">
            <a:avLst/>
          </a:prstGeom>
          <a:solidFill>
            <a:schemeClr val="bg1">
              <a:lumMod val="75000"/>
              <a:lumOff val="25000"/>
            </a:schemeClr>
          </a:solid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111" name="CustomShape 6"/>
          <p:cNvSpPr/>
          <p:nvPr/>
        </p:nvSpPr>
        <p:spPr>
          <a:xfrm>
            <a:off x="731520" y="576000"/>
            <a:ext cx="7695720" cy="5714640"/>
          </a:xfrm>
          <a:prstGeom prst="rect">
            <a:avLst/>
          </a:prstGeom>
          <a:blipFill rotWithShape="0">
            <a:blip r:embed="rId3">
              <a:alphaModFix amt="20000"/>
            </a:blip>
            <a:tile/>
          </a:blipFill>
          <a:ln w="6480">
            <a:noFill/>
          </a:ln>
          <a:effectLst>
            <a:outerShdw algn="t" blurRad="101600" dir="5400000" dist="50800"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pic>
        <p:nvPicPr>
          <p:cNvPr id="112" name="Picture 2" descr=""/>
          <p:cNvPicPr/>
          <p:nvPr/>
        </p:nvPicPr>
        <p:blipFill>
          <a:blip r:embed="rId4"/>
          <a:stretch/>
        </p:blipFill>
        <p:spPr>
          <a:xfrm rot="1435800">
            <a:off x="543600" y="272520"/>
            <a:ext cx="567360" cy="567360"/>
          </a:xfrm>
          <a:prstGeom prst="rect">
            <a:avLst/>
          </a:prstGeom>
          <a:ln>
            <a:noFill/>
          </a:ln>
        </p:spPr>
      </p:pic>
      <p:pic>
        <p:nvPicPr>
          <p:cNvPr id="113" name="Picture 2" descr=""/>
          <p:cNvPicPr/>
          <p:nvPr/>
        </p:nvPicPr>
        <p:blipFill>
          <a:blip r:embed="rId5"/>
          <a:stretch/>
        </p:blipFill>
        <p:spPr>
          <a:xfrm rot="4096200">
            <a:off x="8115120" y="298080"/>
            <a:ext cx="566640" cy="566640"/>
          </a:xfrm>
          <a:prstGeom prst="rect">
            <a:avLst/>
          </a:prstGeom>
          <a:ln>
            <a:noFill/>
          </a:ln>
        </p:spPr>
      </p:pic>
      <p:sp>
        <p:nvSpPr>
          <p:cNvPr id="114" name="PlaceHolder 7"/>
          <p:cNvSpPr>
            <a:spLocks noGrp="1"/>
          </p:cNvSpPr>
          <p:nvPr>
            <p:ph type="title"/>
          </p:nvPr>
        </p:nvSpPr>
        <p:spPr>
          <a:xfrm>
            <a:off x="1095120" y="817560"/>
            <a:ext cx="6964920" cy="1202040"/>
          </a:xfrm>
          <a:prstGeom prst="rect">
            <a:avLst/>
          </a:prstGeom>
        </p:spPr>
        <p:txBody>
          <a:bodyPr anchor="ctr"/>
          <a:p>
            <a:pPr algn="ctr">
              <a:lnSpc>
                <a:spcPct val="100000"/>
              </a:lnSpc>
            </a:pPr>
            <a:r>
              <a:rPr b="0" lang="es-ES" sz="4400" spc="-1" strike="noStrike">
                <a:solidFill>
                  <a:srgbClr val="000000"/>
                </a:solidFill>
                <a:latin typeface="Constantia"/>
              </a:rPr>
              <a:t>Haga clic para modificar el estilo de título del patrón</a:t>
            </a:r>
            <a:endParaRPr b="0" lang="es-ES" sz="4400" spc="-1" strike="noStrike">
              <a:solidFill>
                <a:srgbClr val="000000"/>
              </a:solidFill>
              <a:latin typeface="Franklin Gothic Book"/>
            </a:endParaRPr>
          </a:p>
        </p:txBody>
      </p:sp>
      <p:sp>
        <p:nvSpPr>
          <p:cNvPr id="115" name="PlaceHolder 8"/>
          <p:cNvSpPr>
            <a:spLocks noGrp="1"/>
          </p:cNvSpPr>
          <p:nvPr>
            <p:ph type="dt"/>
          </p:nvPr>
        </p:nvSpPr>
        <p:spPr>
          <a:xfrm>
            <a:off x="6454440" y="5809320"/>
            <a:ext cx="1213560" cy="364680"/>
          </a:xfrm>
          <a:prstGeom prst="rect">
            <a:avLst/>
          </a:prstGeom>
        </p:spPr>
        <p:txBody>
          <a:bodyPr anchor="ctr"/>
          <a:p>
            <a:pPr algn="r">
              <a:lnSpc>
                <a:spcPct val="100000"/>
              </a:lnSpc>
            </a:pPr>
            <a:fld id="{8A0F7179-2253-46BE-9615-16CEFBA8080D}" type="datetime">
              <a:rPr b="0" lang="eu-ES" sz="1200" spc="-1" strike="noStrike">
                <a:solidFill>
                  <a:srgbClr val="465e9c"/>
                </a:solidFill>
                <a:latin typeface="Rage Italic"/>
              </a:rPr>
              <a:t>2018/11/21</a:t>
            </a:fld>
            <a:endParaRPr b="0" lang="eu-ES" sz="1200" spc="-1" strike="noStrike">
              <a:latin typeface="Times New Roman"/>
            </a:endParaRPr>
          </a:p>
        </p:txBody>
      </p:sp>
      <p:sp>
        <p:nvSpPr>
          <p:cNvPr id="116" name="PlaceHolder 9"/>
          <p:cNvSpPr>
            <a:spLocks noGrp="1"/>
          </p:cNvSpPr>
          <p:nvPr>
            <p:ph type="ftr"/>
          </p:nvPr>
        </p:nvSpPr>
        <p:spPr>
          <a:xfrm>
            <a:off x="914400" y="5809320"/>
            <a:ext cx="5539680" cy="364680"/>
          </a:xfrm>
          <a:prstGeom prst="rect">
            <a:avLst/>
          </a:prstGeom>
        </p:spPr>
        <p:txBody>
          <a:bodyPr anchor="ctr"/>
          <a:p>
            <a:endParaRPr b="0" lang="eu-ES" sz="2400" spc="-1" strike="noStrike">
              <a:latin typeface="Times New Roman"/>
            </a:endParaRPr>
          </a:p>
        </p:txBody>
      </p:sp>
      <p:sp>
        <p:nvSpPr>
          <p:cNvPr id="117" name="PlaceHolder 10"/>
          <p:cNvSpPr>
            <a:spLocks noGrp="1"/>
          </p:cNvSpPr>
          <p:nvPr>
            <p:ph type="sldNum"/>
          </p:nvPr>
        </p:nvSpPr>
        <p:spPr>
          <a:xfrm>
            <a:off x="7670160" y="5809320"/>
            <a:ext cx="553680" cy="364680"/>
          </a:xfrm>
          <a:prstGeom prst="rect">
            <a:avLst/>
          </a:prstGeom>
        </p:spPr>
        <p:txBody>
          <a:bodyPr anchor="ctr"/>
          <a:p>
            <a:pPr algn="r">
              <a:lnSpc>
                <a:spcPct val="100000"/>
              </a:lnSpc>
            </a:pPr>
            <a:fld id="{6392AAF7-0BAF-48F5-A83F-606F4856AFC3}" type="slidenum">
              <a:rPr b="0" lang="eu-ES" sz="1400" spc="-1" strike="noStrike">
                <a:solidFill>
                  <a:srgbClr val="465e9c"/>
                </a:solidFill>
                <a:latin typeface="Rage Italic"/>
              </a:rPr>
              <a:t>&lt;zenbakia&gt;</a:t>
            </a:fld>
            <a:endParaRPr b="0" lang="eu-ES" sz="1400" spc="-1" strike="noStrike">
              <a:latin typeface="Times New Roman"/>
            </a:endParaRPr>
          </a:p>
        </p:txBody>
      </p:sp>
      <p:sp>
        <p:nvSpPr>
          <p:cNvPr id="118" name="PlaceHolder 11"/>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400" spc="-1" strike="noStrike">
                <a:solidFill>
                  <a:srgbClr val="000000"/>
                </a:solidFill>
                <a:latin typeface="Franklin Gothic Book"/>
              </a:rPr>
              <a:t>Egin klik eskemako testuaren formatua editatzeko</a:t>
            </a:r>
            <a:endParaRPr b="0" lang="es-ES" sz="2400" spc="-1" strike="noStrike">
              <a:solidFill>
                <a:srgbClr val="000000"/>
              </a:solidFill>
              <a:latin typeface="Franklin Gothic Book"/>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Franklin Gothic Book"/>
              </a:rPr>
              <a:t>Bigarren eskema-maila</a:t>
            </a:r>
            <a:endParaRPr b="0" lang="es-ES" sz="2000" spc="-1" strike="noStrike">
              <a:solidFill>
                <a:srgbClr val="000000"/>
              </a:solidFill>
              <a:latin typeface="Franklin Gothic Book"/>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Franklin Gothic Book"/>
              </a:rPr>
              <a:t>Hirugarren eskema-maila</a:t>
            </a:r>
            <a:endParaRPr b="0" lang="es-ES" sz="1800" spc="-1" strike="noStrike">
              <a:solidFill>
                <a:srgbClr val="000000"/>
              </a:solidFill>
              <a:latin typeface="Franklin Gothic Book"/>
            </a:endParaRPr>
          </a:p>
          <a:p>
            <a:pPr lvl="3" marL="1728000" indent="-216000">
              <a:spcBef>
                <a:spcPts val="567"/>
              </a:spcBef>
              <a:buClr>
                <a:srgbClr val="000000"/>
              </a:buClr>
              <a:buSzPct val="75000"/>
              <a:buFont typeface="Symbol" charset="2"/>
              <a:buChar char=""/>
            </a:pPr>
            <a:r>
              <a:rPr b="0" lang="es-ES" sz="1600" spc="-1" strike="noStrike">
                <a:solidFill>
                  <a:srgbClr val="000000"/>
                </a:solidFill>
                <a:latin typeface="Franklin Gothic Book"/>
              </a:rPr>
              <a:t>Laugarren eskema-maila</a:t>
            </a:r>
            <a:endParaRPr b="0" lang="es-ES" sz="1600" spc="-1" strike="noStrike">
              <a:solidFill>
                <a:srgbClr val="000000"/>
              </a:solidFill>
              <a:latin typeface="Franklin Gothic Book"/>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Bosgarren eskema-maila</a:t>
            </a:r>
            <a:endParaRPr b="0" lang="es-ES" sz="2000" spc="-1" strike="noStrike">
              <a:solidFill>
                <a:srgbClr val="000000"/>
              </a:solidFill>
              <a:latin typeface="Franklin Gothic Book"/>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Seigarren eskema-maila</a:t>
            </a:r>
            <a:endParaRPr b="0" lang="es-ES" sz="2000" spc="-1" strike="noStrike">
              <a:solidFill>
                <a:srgbClr val="000000"/>
              </a:solidFill>
              <a:latin typeface="Franklin Gothic Book"/>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Franklin Gothic Book"/>
              </a:rPr>
              <a:t>Zazpigarren eskema-maila</a:t>
            </a:r>
            <a:endParaRPr b="0" lang="es-ES" sz="2000" spc="-1" strike="noStrike">
              <a:solidFill>
                <a:srgbClr val="000000"/>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710360" y="1124640"/>
            <a:ext cx="5723280" cy="1827720"/>
          </a:xfrm>
          <a:prstGeom prst="rect">
            <a:avLst/>
          </a:prstGeom>
          <a:noFill/>
          <a:ln>
            <a:noFill/>
          </a:ln>
        </p:spPr>
        <p:txBody>
          <a:bodyPr anchor="b">
            <a:normAutofit/>
          </a:bodyPr>
          <a:p>
            <a:pPr algn="ctr">
              <a:lnSpc>
                <a:spcPct val="100000"/>
              </a:lnSpc>
            </a:pPr>
            <a:r>
              <a:rPr b="0" lang="es-ES" sz="3200" spc="-1" strike="noStrike">
                <a:solidFill>
                  <a:srgbClr val="000000"/>
                </a:solidFill>
                <a:latin typeface="Trebuchet MS"/>
              </a:rPr>
              <a:t>The Linguistic Models in the Basque Education System </a:t>
            </a:r>
            <a:endParaRPr b="0" lang="es-ES" sz="3200" spc="-1" strike="noStrike">
              <a:solidFill>
                <a:srgbClr val="000000"/>
              </a:solidFill>
              <a:latin typeface="Franklin Gothic Book"/>
            </a:endParaRPr>
          </a:p>
        </p:txBody>
      </p:sp>
      <p:sp>
        <p:nvSpPr>
          <p:cNvPr id="156" name="TextShape 2"/>
          <p:cNvSpPr txBox="1"/>
          <p:nvPr/>
        </p:nvSpPr>
        <p:spPr>
          <a:xfrm>
            <a:off x="1716120" y="3183480"/>
            <a:ext cx="5711760" cy="1523520"/>
          </a:xfrm>
          <a:prstGeom prst="rect">
            <a:avLst/>
          </a:prstGeom>
          <a:noFill/>
          <a:ln>
            <a:noFill/>
          </a:ln>
        </p:spPr>
        <p:txBody>
          <a:bodyPr>
            <a:normAutofit/>
          </a:bodyPr>
          <a:p>
            <a:pPr algn="ctr">
              <a:lnSpc>
                <a:spcPct val="100000"/>
              </a:lnSpc>
              <a:spcBef>
                <a:spcPts val="479"/>
              </a:spcBef>
            </a:pPr>
            <a:r>
              <a:rPr b="1" i="1" lang="eu-ES" sz="2400" spc="-1" strike="noStrike">
                <a:solidFill>
                  <a:srgbClr val="465e9c"/>
                </a:solidFill>
                <a:latin typeface="Trebuchet MS"/>
              </a:rPr>
              <a:t> </a:t>
            </a:r>
            <a:r>
              <a:rPr b="1" i="1" lang="eu-ES" sz="2400" spc="-1" strike="noStrike">
                <a:solidFill>
                  <a:srgbClr val="465e9c"/>
                </a:solidFill>
                <a:latin typeface="Trebuchet MS"/>
              </a:rPr>
              <a:t>Luisa García Gurrutxaga</a:t>
            </a:r>
            <a:endParaRPr b="0" lang="eu-ES" sz="2400" spc="-1" strike="noStrike">
              <a:latin typeface="Arial"/>
            </a:endParaRPr>
          </a:p>
          <a:p>
            <a:pPr algn="ctr">
              <a:lnSpc>
                <a:spcPct val="100000"/>
              </a:lnSpc>
              <a:spcBef>
                <a:spcPts val="479"/>
              </a:spcBef>
            </a:pPr>
            <a:r>
              <a:rPr b="1" i="1" lang="eu-ES" sz="2400" spc="-1" strike="noStrike">
                <a:solidFill>
                  <a:srgbClr val="465e9c"/>
                </a:solidFill>
                <a:latin typeface="Trebuchet MS"/>
              </a:rPr>
              <a:t>Education Advisor</a:t>
            </a:r>
            <a:endParaRPr b="0" lang="eu-ES" sz="2400" spc="-1" strike="noStrike">
              <a:latin typeface="Arial"/>
            </a:endParaRPr>
          </a:p>
          <a:p>
            <a:pPr algn="ctr">
              <a:lnSpc>
                <a:spcPct val="100000"/>
              </a:lnSpc>
              <a:spcBef>
                <a:spcPts val="479"/>
              </a:spcBef>
            </a:pPr>
            <a:r>
              <a:rPr b="1" i="1" lang="eu-ES" sz="2400" spc="-1" strike="noStrike">
                <a:solidFill>
                  <a:srgbClr val="465e9c"/>
                </a:solidFill>
                <a:latin typeface="Trebuchet MS"/>
              </a:rPr>
              <a:t>Donostiako Berritzegunea</a:t>
            </a:r>
            <a:endParaRPr b="0" lang="eu-ES" sz="2400" spc="-1" strike="noStrike">
              <a:latin typeface="Arial"/>
            </a:endParaRPr>
          </a:p>
          <a:p>
            <a:pPr algn="ctr">
              <a:lnSpc>
                <a:spcPct val="100000"/>
              </a:lnSpc>
              <a:spcBef>
                <a:spcPts val="479"/>
              </a:spcBef>
            </a:pPr>
            <a:r>
              <a:rPr b="1" i="1" lang="eu-ES" sz="2400" spc="-1" strike="noStrike">
                <a:solidFill>
                  <a:srgbClr val="465e9c"/>
                </a:solidFill>
                <a:latin typeface="Trebuchet MS"/>
              </a:rPr>
              <a:t>Basque Autonomous Government </a:t>
            </a:r>
            <a:endParaRPr b="0" lang="eu-ES" sz="2400" spc="-1" strike="noStrike">
              <a:latin typeface="Arial"/>
            </a:endParaRPr>
          </a:p>
        </p:txBody>
      </p:sp>
      <p:pic>
        <p:nvPicPr>
          <p:cNvPr id="157" name="Picture 4" descr=""/>
          <p:cNvPicPr/>
          <p:nvPr/>
        </p:nvPicPr>
        <p:blipFill>
          <a:blip r:embed="rId1"/>
          <a:stretch/>
        </p:blipFill>
        <p:spPr>
          <a:xfrm>
            <a:off x="1475640" y="4511160"/>
            <a:ext cx="576000" cy="1107720"/>
          </a:xfrm>
          <a:prstGeom prst="rect">
            <a:avLst/>
          </a:prstGeom>
          <a:ln>
            <a:noFill/>
          </a:ln>
        </p:spPr>
      </p:pic>
      <p:pic>
        <p:nvPicPr>
          <p:cNvPr id="158" name="Picture 2" descr=""/>
          <p:cNvPicPr/>
          <p:nvPr/>
        </p:nvPicPr>
        <p:blipFill>
          <a:blip r:embed="rId2"/>
          <a:stretch/>
        </p:blipFill>
        <p:spPr>
          <a:xfrm>
            <a:off x="2771640" y="4984920"/>
            <a:ext cx="3126960" cy="390240"/>
          </a:xfrm>
          <a:prstGeom prst="rect">
            <a:avLst/>
          </a:prstGeom>
          <a:ln>
            <a:noFill/>
          </a:ln>
        </p:spPr>
      </p:pic>
      <p:pic>
        <p:nvPicPr>
          <p:cNvPr id="159" name="4 Imagen" descr=""/>
          <p:cNvPicPr/>
          <p:nvPr/>
        </p:nvPicPr>
        <p:blipFill>
          <a:blip r:embed="rId3"/>
          <a:stretch/>
        </p:blipFill>
        <p:spPr>
          <a:xfrm>
            <a:off x="6084000" y="4923360"/>
            <a:ext cx="1798560" cy="51336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1547640" y="1556640"/>
            <a:ext cx="6195960" cy="3603600"/>
          </a:xfrm>
          <a:prstGeom prst="rect">
            <a:avLst/>
          </a:prstGeom>
          <a:noFill/>
          <a:ln>
            <a:noFill/>
          </a:ln>
        </p:spPr>
        <p:txBody>
          <a:bodyPr>
            <a:normAutofit/>
          </a:bodyPr>
          <a:p>
            <a:pPr>
              <a:lnSpc>
                <a:spcPct val="100000"/>
              </a:lnSpc>
              <a:spcBef>
                <a:spcPts val="479"/>
              </a:spcBef>
            </a:pPr>
            <a:r>
              <a:rPr b="0" lang="es-ES" sz="2400" spc="-1" strike="noStrike">
                <a:solidFill>
                  <a:srgbClr val="000000"/>
                </a:solidFill>
                <a:latin typeface="Franklin Gothic Book"/>
              </a:rPr>
              <a:t>The linguistic models were first designed during the years 1978-79 by University scholars linked to education and languages and contemplated 4 models: A, B, C and D, but the Bilingualism Decree of 1983 only established 3:  A, B and D  with the main goal of ordering and giving coherence to the use of the two official languages as languages of instruction. </a:t>
            </a:r>
            <a:endParaRPr b="0" lang="es-ES" sz="2400" spc="-1" strike="noStrike">
              <a:solidFill>
                <a:srgbClr val="000000"/>
              </a:solidFill>
              <a:latin typeface="Franklin Gothic Book"/>
            </a:endParaRPr>
          </a:p>
        </p:txBody>
      </p:sp>
      <p:sp>
        <p:nvSpPr>
          <p:cNvPr id="161" name="TextShape 2"/>
          <p:cNvSpPr txBox="1"/>
          <p:nvPr/>
        </p:nvSpPr>
        <p:spPr>
          <a:xfrm>
            <a:off x="1100160" y="866520"/>
            <a:ext cx="6964920" cy="834120"/>
          </a:xfrm>
          <a:prstGeom prst="rect">
            <a:avLst/>
          </a:prstGeom>
          <a:noFill/>
          <a:ln>
            <a:noFill/>
          </a:ln>
        </p:spPr>
        <p:txBody>
          <a:bodyPr anchor="ctr">
            <a:normAutofit/>
          </a:bodyPr>
          <a:p>
            <a:pPr algn="ctr">
              <a:lnSpc>
                <a:spcPct val="100000"/>
              </a:lnSpc>
            </a:pPr>
            <a:r>
              <a:rPr b="0" lang="es-ES" sz="2800" spc="-1" strike="noStrike">
                <a:solidFill>
                  <a:srgbClr val="000000"/>
                </a:solidFill>
                <a:latin typeface="Trebuchet MS"/>
              </a:rPr>
              <a:t>The Linguistic Models</a:t>
            </a:r>
            <a:br/>
            <a:endParaRPr b="0" lang="es-ES" sz="2800" spc="-1" strike="noStrike">
              <a:solidFill>
                <a:srgbClr val="000000"/>
              </a:solidFill>
              <a:latin typeface="Franklin Gothic Book"/>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1100160" y="866520"/>
            <a:ext cx="6964920" cy="1202040"/>
          </a:xfrm>
          <a:prstGeom prst="rect">
            <a:avLst/>
          </a:prstGeom>
          <a:noFill/>
          <a:ln>
            <a:noFill/>
          </a:ln>
        </p:spPr>
        <p:txBody>
          <a:bodyPr anchor="ctr">
            <a:normAutofit/>
          </a:bodyPr>
          <a:p>
            <a:pPr algn="ctr">
              <a:lnSpc>
                <a:spcPct val="100000"/>
              </a:lnSpc>
            </a:pPr>
            <a:r>
              <a:rPr b="0" lang="es-ES" sz="2800" spc="-1" strike="noStrike">
                <a:solidFill>
                  <a:srgbClr val="000000"/>
                </a:solidFill>
                <a:latin typeface="Trebuchet MS"/>
              </a:rPr>
              <a:t>The Three Linguistic Models</a:t>
            </a:r>
            <a:br/>
            <a:endParaRPr b="0" lang="es-ES" sz="2800" spc="-1" strike="noStrike">
              <a:solidFill>
                <a:srgbClr val="000000"/>
              </a:solidFill>
              <a:latin typeface="Franklin Gothic Book"/>
            </a:endParaRPr>
          </a:p>
        </p:txBody>
      </p:sp>
      <p:sp>
        <p:nvSpPr>
          <p:cNvPr id="163" name="CustomShape 2"/>
          <p:cNvSpPr/>
          <p:nvPr/>
        </p:nvSpPr>
        <p:spPr>
          <a:xfrm>
            <a:off x="3344760" y="1558800"/>
            <a:ext cx="183960" cy="456840"/>
          </a:xfrm>
          <a:prstGeom prst="rect">
            <a:avLst/>
          </a:prstGeom>
          <a:noFill/>
          <a:ln>
            <a:noFill/>
          </a:ln>
        </p:spPr>
        <p:style>
          <a:lnRef idx="0"/>
          <a:fillRef idx="0"/>
          <a:effectRef idx="0"/>
          <a:fontRef idx="minor"/>
        </p:style>
      </p:sp>
      <p:grpSp>
        <p:nvGrpSpPr>
          <p:cNvPr id="164" name="Group 3"/>
          <p:cNvGrpSpPr/>
          <p:nvPr/>
        </p:nvGrpSpPr>
        <p:grpSpPr>
          <a:xfrm>
            <a:off x="1174680" y="2051640"/>
            <a:ext cx="2097000" cy="1999800"/>
            <a:chOff x="1174680" y="2051640"/>
            <a:chExt cx="2097000" cy="1999800"/>
          </a:xfrm>
        </p:grpSpPr>
        <p:sp>
          <p:nvSpPr>
            <p:cNvPr id="165" name="CustomShape 4"/>
            <p:cNvSpPr/>
            <p:nvPr/>
          </p:nvSpPr>
          <p:spPr>
            <a:xfrm>
              <a:off x="1231560" y="2051640"/>
              <a:ext cx="2040120" cy="1473840"/>
            </a:xfrm>
            <a:prstGeom prst="rect">
              <a:avLst/>
            </a:prstGeom>
            <a:solidFill>
              <a:schemeClr val="bg2">
                <a:lumMod val="75000"/>
              </a:schemeClr>
            </a:solidFill>
            <a:ln>
              <a:noFill/>
            </a:ln>
          </p:spPr>
          <p:style>
            <a:lnRef idx="0"/>
            <a:fillRef idx="0"/>
            <a:effectRef idx="0"/>
            <a:fontRef idx="minor"/>
          </p:style>
        </p:sp>
        <p:sp>
          <p:nvSpPr>
            <p:cNvPr id="166" name="CustomShape 5"/>
            <p:cNvSpPr/>
            <p:nvPr/>
          </p:nvSpPr>
          <p:spPr>
            <a:xfrm>
              <a:off x="2076480" y="3247920"/>
              <a:ext cx="963000" cy="803520"/>
            </a:xfrm>
            <a:prstGeom prst="rect">
              <a:avLst/>
            </a:prstGeom>
            <a:solidFill>
              <a:schemeClr val="accent4">
                <a:lumMod val="60000"/>
                <a:lumOff val="40000"/>
              </a:schemeClr>
            </a:solidFill>
            <a:ln>
              <a:noFill/>
            </a:ln>
          </p:spPr>
          <p:style>
            <a:lnRef idx="0"/>
            <a:fillRef idx="0"/>
            <a:effectRef idx="0"/>
            <a:fontRef idx="minor"/>
          </p:style>
        </p:sp>
        <p:sp>
          <p:nvSpPr>
            <p:cNvPr id="167" name="CustomShape 6"/>
            <p:cNvSpPr/>
            <p:nvPr/>
          </p:nvSpPr>
          <p:spPr>
            <a:xfrm>
              <a:off x="1174680" y="3167640"/>
              <a:ext cx="963000" cy="803520"/>
            </a:xfrm>
            <a:prstGeom prst="rect">
              <a:avLst/>
            </a:prstGeom>
            <a:solidFill>
              <a:schemeClr val="accent1"/>
            </a:solidFill>
            <a:ln>
              <a:noFill/>
            </a:ln>
          </p:spPr>
          <p:style>
            <a:lnRef idx="0"/>
            <a:fillRef idx="0"/>
            <a:effectRef idx="0"/>
            <a:fontRef idx="minor"/>
          </p:style>
        </p:sp>
      </p:grpSp>
      <p:sp>
        <p:nvSpPr>
          <p:cNvPr id="168" name="CustomShape 7"/>
          <p:cNvSpPr/>
          <p:nvPr/>
        </p:nvSpPr>
        <p:spPr>
          <a:xfrm>
            <a:off x="1644480" y="243036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169" name="CustomShape 8"/>
          <p:cNvSpPr/>
          <p:nvPr/>
        </p:nvSpPr>
        <p:spPr>
          <a:xfrm>
            <a:off x="1100160" y="333540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170" name="CustomShape 9"/>
          <p:cNvSpPr/>
          <p:nvPr/>
        </p:nvSpPr>
        <p:spPr>
          <a:xfrm>
            <a:off x="2077920" y="35370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grpSp>
        <p:nvGrpSpPr>
          <p:cNvPr id="171" name="Group 10"/>
          <p:cNvGrpSpPr/>
          <p:nvPr/>
        </p:nvGrpSpPr>
        <p:grpSpPr>
          <a:xfrm>
            <a:off x="5201280" y="1902600"/>
            <a:ext cx="2304720" cy="1726560"/>
            <a:chOff x="5201280" y="1902600"/>
            <a:chExt cx="2304720" cy="1726560"/>
          </a:xfrm>
        </p:grpSpPr>
        <p:sp>
          <p:nvSpPr>
            <p:cNvPr id="172" name="CustomShape 11"/>
            <p:cNvSpPr/>
            <p:nvPr/>
          </p:nvSpPr>
          <p:spPr>
            <a:xfrm>
              <a:off x="5256000" y="1902600"/>
              <a:ext cx="1783440" cy="1271880"/>
            </a:xfrm>
            <a:prstGeom prst="rect">
              <a:avLst/>
            </a:prstGeom>
            <a:solidFill>
              <a:schemeClr val="bg2">
                <a:lumMod val="75000"/>
              </a:schemeClr>
            </a:solidFill>
            <a:ln>
              <a:noFill/>
            </a:ln>
          </p:spPr>
          <p:style>
            <a:lnRef idx="0"/>
            <a:fillRef idx="0"/>
            <a:effectRef idx="0"/>
            <a:fontRef idx="minor"/>
          </p:style>
        </p:sp>
        <p:sp>
          <p:nvSpPr>
            <p:cNvPr id="173" name="CustomShape 12"/>
            <p:cNvSpPr/>
            <p:nvPr/>
          </p:nvSpPr>
          <p:spPr>
            <a:xfrm>
              <a:off x="6573240" y="2897280"/>
              <a:ext cx="932760" cy="731880"/>
            </a:xfrm>
            <a:prstGeom prst="rect">
              <a:avLst/>
            </a:prstGeom>
            <a:solidFill>
              <a:schemeClr val="accent4">
                <a:lumMod val="60000"/>
                <a:lumOff val="40000"/>
              </a:schemeClr>
            </a:solidFill>
            <a:ln>
              <a:noFill/>
            </a:ln>
          </p:spPr>
          <p:style>
            <a:lnRef idx="0"/>
            <a:fillRef idx="0"/>
            <a:effectRef idx="0"/>
            <a:fontRef idx="minor"/>
          </p:style>
        </p:sp>
        <p:sp>
          <p:nvSpPr>
            <p:cNvPr id="174" name="CustomShape 13"/>
            <p:cNvSpPr/>
            <p:nvPr/>
          </p:nvSpPr>
          <p:spPr>
            <a:xfrm>
              <a:off x="5201280" y="2192040"/>
              <a:ext cx="1507680" cy="1349280"/>
            </a:xfrm>
            <a:prstGeom prst="rect">
              <a:avLst/>
            </a:prstGeom>
            <a:solidFill>
              <a:schemeClr val="accent1"/>
            </a:solidFill>
            <a:ln>
              <a:noFill/>
            </a:ln>
          </p:spPr>
          <p:style>
            <a:lnRef idx="0"/>
            <a:fillRef idx="0"/>
            <a:effectRef idx="0"/>
            <a:fontRef idx="minor"/>
          </p:style>
        </p:sp>
      </p:grpSp>
      <p:sp>
        <p:nvSpPr>
          <p:cNvPr id="175" name="CustomShape 14"/>
          <p:cNvSpPr/>
          <p:nvPr/>
        </p:nvSpPr>
        <p:spPr>
          <a:xfrm>
            <a:off x="3335400" y="3743640"/>
            <a:ext cx="2260080" cy="1466640"/>
          </a:xfrm>
          <a:prstGeom prst="rect">
            <a:avLst/>
          </a:prstGeom>
          <a:solidFill>
            <a:schemeClr val="accent1"/>
          </a:solidFill>
          <a:ln>
            <a:noFill/>
          </a:ln>
        </p:spPr>
        <p:style>
          <a:lnRef idx="0"/>
          <a:fillRef idx="0"/>
          <a:effectRef idx="0"/>
          <a:fontRef idx="minor"/>
        </p:style>
      </p:sp>
      <p:sp>
        <p:nvSpPr>
          <p:cNvPr id="176" name="CustomShape 15"/>
          <p:cNvSpPr/>
          <p:nvPr/>
        </p:nvSpPr>
        <p:spPr>
          <a:xfrm>
            <a:off x="4430880" y="5121360"/>
            <a:ext cx="1007640" cy="718920"/>
          </a:xfrm>
          <a:prstGeom prst="rect">
            <a:avLst/>
          </a:prstGeom>
          <a:solidFill>
            <a:srgbClr val="92d050"/>
          </a:solidFill>
          <a:ln>
            <a:noFill/>
          </a:ln>
        </p:spPr>
        <p:style>
          <a:lnRef idx="0"/>
          <a:fillRef idx="0"/>
          <a:effectRef idx="0"/>
          <a:fontRef idx="minor"/>
        </p:style>
      </p:sp>
      <p:sp>
        <p:nvSpPr>
          <p:cNvPr id="177" name="CustomShape 16"/>
          <p:cNvSpPr/>
          <p:nvPr/>
        </p:nvSpPr>
        <p:spPr>
          <a:xfrm>
            <a:off x="3314880" y="5012640"/>
            <a:ext cx="1079280" cy="936360"/>
          </a:xfrm>
          <a:prstGeom prst="rect">
            <a:avLst/>
          </a:prstGeom>
          <a:solidFill>
            <a:schemeClr val="bg2">
              <a:lumMod val="75000"/>
            </a:schemeClr>
          </a:solidFill>
          <a:ln>
            <a:noFill/>
          </a:ln>
        </p:spPr>
        <p:style>
          <a:lnRef idx="0"/>
          <a:fillRef idx="0"/>
          <a:effectRef idx="0"/>
          <a:fontRef idx="minor"/>
        </p:style>
      </p:sp>
      <p:sp>
        <p:nvSpPr>
          <p:cNvPr id="178" name="CustomShape 17"/>
          <p:cNvSpPr/>
          <p:nvPr/>
        </p:nvSpPr>
        <p:spPr>
          <a:xfrm>
            <a:off x="3708720" y="4259520"/>
            <a:ext cx="1371240" cy="43452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a:solidFill>
                  <a:srgbClr val="000000"/>
                </a:solidFill>
                <a:latin typeface="Franklin Gothic Book"/>
              </a:rPr>
              <a:t>BASQUE</a:t>
            </a:r>
            <a:endParaRPr b="0" lang="eu-ES" sz="1800" spc="-1" strike="noStrike">
              <a:latin typeface="Arial"/>
            </a:endParaRPr>
          </a:p>
        </p:txBody>
      </p:sp>
      <p:sp>
        <p:nvSpPr>
          <p:cNvPr id="179" name="CustomShape 18"/>
          <p:cNvSpPr/>
          <p:nvPr/>
        </p:nvSpPr>
        <p:spPr>
          <a:xfrm>
            <a:off x="3314880" y="5469840"/>
            <a:ext cx="1142640" cy="2725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SPANISH</a:t>
            </a:r>
            <a:endParaRPr b="0" lang="eu-ES" sz="1200" spc="-1" strike="noStrike">
              <a:latin typeface="Arial"/>
            </a:endParaRPr>
          </a:p>
        </p:txBody>
      </p:sp>
      <p:sp>
        <p:nvSpPr>
          <p:cNvPr id="180" name="CustomShape 19"/>
          <p:cNvSpPr/>
          <p:nvPr/>
        </p:nvSpPr>
        <p:spPr>
          <a:xfrm>
            <a:off x="3382200" y="2358000"/>
            <a:ext cx="50364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A</a:t>
            </a:r>
            <a:endParaRPr b="0" lang="eu-ES" sz="5400" spc="-1" strike="noStrike">
              <a:latin typeface="Arial"/>
            </a:endParaRPr>
          </a:p>
        </p:txBody>
      </p:sp>
      <p:sp>
        <p:nvSpPr>
          <p:cNvPr id="181" name="CustomShape 20"/>
          <p:cNvSpPr/>
          <p:nvPr/>
        </p:nvSpPr>
        <p:spPr>
          <a:xfrm>
            <a:off x="5791680" y="4613400"/>
            <a:ext cx="63000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D</a:t>
            </a:r>
            <a:endParaRPr b="0" lang="eu-ES" sz="5400" spc="-1" strike="noStrike">
              <a:latin typeface="Arial"/>
            </a:endParaRPr>
          </a:p>
        </p:txBody>
      </p:sp>
      <p:sp>
        <p:nvSpPr>
          <p:cNvPr id="182" name="CustomShape 21"/>
          <p:cNvSpPr/>
          <p:nvPr/>
        </p:nvSpPr>
        <p:spPr>
          <a:xfrm>
            <a:off x="7496640" y="1905120"/>
            <a:ext cx="65196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u-ES" sz="5400" spc="-1" strike="noStrike">
                <a:solidFill>
                  <a:srgbClr val="000000"/>
                </a:solidFill>
                <a:latin typeface="Franklin Gothic Book"/>
              </a:rPr>
              <a:t>B</a:t>
            </a:r>
            <a:endParaRPr b="0" lang="eu-ES" sz="5400" spc="-1" strike="noStrike">
              <a:latin typeface="Arial"/>
            </a:endParaRPr>
          </a:p>
        </p:txBody>
      </p:sp>
      <p:pic>
        <p:nvPicPr>
          <p:cNvPr id="183" name="Picture 32" descr=""/>
          <p:cNvPicPr/>
          <p:nvPr/>
        </p:nvPicPr>
        <p:blipFill>
          <a:blip r:embed="rId1"/>
          <a:stretch/>
        </p:blipFill>
        <p:spPr>
          <a:xfrm>
            <a:off x="5213520" y="5874480"/>
            <a:ext cx="3192840" cy="400320"/>
          </a:xfrm>
          <a:prstGeom prst="rect">
            <a:avLst/>
          </a:prstGeom>
          <a:ln>
            <a:noFill/>
          </a:ln>
        </p:spPr>
      </p:pic>
      <p:sp>
        <p:nvSpPr>
          <p:cNvPr id="184" name="CustomShape 22"/>
          <p:cNvSpPr/>
          <p:nvPr/>
        </p:nvSpPr>
        <p:spPr>
          <a:xfrm>
            <a:off x="4457880" y="5355720"/>
            <a:ext cx="910080" cy="501120"/>
          </a:xfrm>
          <a:prstGeom prst="rect">
            <a:avLst/>
          </a:prstGeom>
          <a:solidFill>
            <a:schemeClr val="accent4">
              <a:lumMod val="60000"/>
              <a:lumOff val="40000"/>
            </a:schemeClr>
          </a:solid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185" name="CustomShape 23"/>
          <p:cNvSpPr/>
          <p:nvPr/>
        </p:nvSpPr>
        <p:spPr>
          <a:xfrm>
            <a:off x="5116680" y="289548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186" name="CustomShape 24"/>
          <p:cNvSpPr/>
          <p:nvPr/>
        </p:nvSpPr>
        <p:spPr>
          <a:xfrm>
            <a:off x="6504480" y="32364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187" name="CustomShape 25"/>
          <p:cNvSpPr/>
          <p:nvPr/>
        </p:nvSpPr>
        <p:spPr>
          <a:xfrm>
            <a:off x="6422040" y="4891320"/>
            <a:ext cx="108360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75%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188" name="CustomShape 26"/>
          <p:cNvSpPr/>
          <p:nvPr/>
        </p:nvSpPr>
        <p:spPr>
          <a:xfrm>
            <a:off x="5886720" y="190260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189" name="CustomShape 27"/>
          <p:cNvSpPr/>
          <p:nvPr/>
        </p:nvSpPr>
        <p:spPr>
          <a:xfrm>
            <a:off x="3991320" y="2430360"/>
            <a:ext cx="93312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15%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190" name="CustomShape 28"/>
          <p:cNvSpPr/>
          <p:nvPr/>
        </p:nvSpPr>
        <p:spPr>
          <a:xfrm>
            <a:off x="7039800" y="1720440"/>
            <a:ext cx="1173240" cy="255924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Basque</a:t>
            </a:r>
            <a:endParaRPr b="0" lang="eu-ES" sz="1800" spc="-1" strike="noStrike">
              <a:latin typeface="Arial"/>
            </a:endParaRPr>
          </a:p>
          <a:p>
            <a:pPr>
              <a:lnSpc>
                <a:spcPct val="100000"/>
              </a:lnSpc>
            </a:pPr>
            <a:r>
              <a:rPr b="0" lang="eu-ES" sz="1800" spc="-1" strike="noStrike">
                <a:solidFill>
                  <a:srgbClr val="000000"/>
                </a:solidFill>
                <a:latin typeface="Times New Roman"/>
              </a:rPr>
              <a:t>50%</a:t>
            </a: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1043640" y="889920"/>
            <a:ext cx="7056360" cy="447876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u="sng">
                <a:solidFill>
                  <a:srgbClr val="000000"/>
                </a:solidFill>
                <a:uFillTx/>
                <a:latin typeface="Franklin Gothic Book"/>
              </a:rPr>
              <a:t>Model  A:</a:t>
            </a:r>
            <a:endParaRPr b="0" lang="eu-ES" sz="1800" spc="-1" strike="noStrike">
              <a:latin typeface="Arial"/>
            </a:endParaRPr>
          </a:p>
          <a:p>
            <a:pPr>
              <a:lnSpc>
                <a:spcPct val="100000"/>
              </a:lnSpc>
            </a:pPr>
            <a:endParaRPr b="0" lang="eu-ES" sz="1800" spc="-1" strike="noStrike">
              <a:latin typeface="Arial"/>
            </a:endParaRPr>
          </a:p>
          <a:p>
            <a:pPr>
              <a:lnSpc>
                <a:spcPct val="100000"/>
              </a:lnSpc>
            </a:pPr>
            <a:r>
              <a:rPr b="0" lang="eu-ES" sz="1800" spc="-1" strike="noStrike">
                <a:solidFill>
                  <a:srgbClr val="000000"/>
                </a:solidFill>
                <a:latin typeface="Franklin Gothic Book"/>
              </a:rPr>
              <a:t>This was originally designed for Spanish-speaking students. </a:t>
            </a:r>
            <a:endParaRPr b="0" lang="eu-ES" sz="1800" spc="-1" strike="noStrike">
              <a:latin typeface="Arial"/>
            </a:endParaRPr>
          </a:p>
          <a:p>
            <a:pPr>
              <a:lnSpc>
                <a:spcPct val="100000"/>
              </a:lnSpc>
            </a:pPr>
            <a:r>
              <a:rPr b="0" lang="eu-ES" sz="1800" spc="-1" strike="noStrike">
                <a:solidFill>
                  <a:srgbClr val="000000"/>
                </a:solidFill>
                <a:latin typeface="Franklin Gothic Book"/>
              </a:rPr>
              <a:t>The language of instruction is Spanish and Basque is taught as a subject for an average of 4 hours a week, in order to acquire basic linguistic competence in Basque. The main objectives are:</a:t>
            </a:r>
            <a:endParaRPr b="0" lang="eu-ES" sz="1800" spc="-1" strike="noStrike">
              <a:latin typeface="Arial"/>
            </a:endParaRPr>
          </a:p>
          <a:p>
            <a:pPr>
              <a:lnSpc>
                <a:spcPct val="100000"/>
              </a:lnSpc>
            </a:pP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get a good level of reading comprehension in Basque.</a:t>
            </a: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be able to use basic utterances and to express themselves                                                                  </a:t>
            </a:r>
            <a:r>
              <a:rPr b="0" lang="eu-ES" sz="1800" spc="-1" strike="noStrike">
                <a:solidFill>
                  <a:srgbClr val="000000"/>
                </a:solidFill>
                <a:latin typeface="Franklin Gothic Book"/>
              </a:rPr>
              <a:t>	</a:t>
            </a:r>
            <a:r>
              <a:rPr b="0" lang="eu-ES" sz="1800" spc="-1" strike="noStrike">
                <a:solidFill>
                  <a:srgbClr val="000000"/>
                </a:solidFill>
                <a:latin typeface="Franklin Gothic Book"/>
              </a:rPr>
              <a:t>in situations related to everyday life.</a:t>
            </a: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foster a positive attitude towards learning Basque.</a:t>
            </a: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give learners the basic linguistic tools to function in a </a:t>
            </a:r>
            <a:r>
              <a:rPr b="0" lang="eu-ES" sz="1800" spc="-1" strike="noStrike">
                <a:solidFill>
                  <a:srgbClr val="000000"/>
                </a:solidFill>
                <a:latin typeface="Franklin Gothic Book"/>
              </a:rPr>
              <a:t>	</a:t>
            </a:r>
            <a:r>
              <a:rPr b="0" lang="eu-ES" sz="1800" spc="-1" strike="noStrike">
                <a:solidFill>
                  <a:srgbClr val="000000"/>
                </a:solidFill>
                <a:latin typeface="Franklin Gothic Book"/>
              </a:rPr>
              <a:t>Basque language context.</a:t>
            </a:r>
            <a:endParaRPr b="0" lang="eu-ES"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1100160" y="866520"/>
            <a:ext cx="6964920" cy="1202040"/>
          </a:xfrm>
          <a:prstGeom prst="rect">
            <a:avLst/>
          </a:prstGeom>
          <a:noFill/>
          <a:ln>
            <a:noFill/>
          </a:ln>
        </p:spPr>
        <p:txBody>
          <a:bodyPr anchor="ctr">
            <a:normAutofit/>
          </a:bodyPr>
          <a:p>
            <a:pPr algn="ctr">
              <a:lnSpc>
                <a:spcPct val="100000"/>
              </a:lnSpc>
            </a:pPr>
            <a:r>
              <a:rPr b="0" lang="es-ES" sz="2800" spc="-1" strike="noStrike">
                <a:solidFill>
                  <a:srgbClr val="000000"/>
                </a:solidFill>
                <a:latin typeface="Trebuchet MS"/>
              </a:rPr>
              <a:t>The Three Linguistic Models</a:t>
            </a:r>
            <a:br/>
            <a:endParaRPr b="0" lang="es-ES" sz="2800" spc="-1" strike="noStrike">
              <a:solidFill>
                <a:srgbClr val="000000"/>
              </a:solidFill>
              <a:latin typeface="Franklin Gothic Book"/>
            </a:endParaRPr>
          </a:p>
        </p:txBody>
      </p:sp>
      <p:sp>
        <p:nvSpPr>
          <p:cNvPr id="193" name="CustomShape 2"/>
          <p:cNvSpPr/>
          <p:nvPr/>
        </p:nvSpPr>
        <p:spPr>
          <a:xfrm>
            <a:off x="3344760" y="1558800"/>
            <a:ext cx="183960" cy="456840"/>
          </a:xfrm>
          <a:prstGeom prst="rect">
            <a:avLst/>
          </a:prstGeom>
          <a:noFill/>
          <a:ln>
            <a:noFill/>
          </a:ln>
        </p:spPr>
        <p:style>
          <a:lnRef idx="0"/>
          <a:fillRef idx="0"/>
          <a:effectRef idx="0"/>
          <a:fontRef idx="minor"/>
        </p:style>
      </p:sp>
      <p:grpSp>
        <p:nvGrpSpPr>
          <p:cNvPr id="194" name="Group 3"/>
          <p:cNvGrpSpPr/>
          <p:nvPr/>
        </p:nvGrpSpPr>
        <p:grpSpPr>
          <a:xfrm>
            <a:off x="1174680" y="2051640"/>
            <a:ext cx="2097000" cy="1999800"/>
            <a:chOff x="1174680" y="2051640"/>
            <a:chExt cx="2097000" cy="1999800"/>
          </a:xfrm>
        </p:grpSpPr>
        <p:sp>
          <p:nvSpPr>
            <p:cNvPr id="195" name="CustomShape 4"/>
            <p:cNvSpPr/>
            <p:nvPr/>
          </p:nvSpPr>
          <p:spPr>
            <a:xfrm>
              <a:off x="1231560" y="2051640"/>
              <a:ext cx="2040120" cy="1473840"/>
            </a:xfrm>
            <a:prstGeom prst="rect">
              <a:avLst/>
            </a:prstGeom>
            <a:solidFill>
              <a:schemeClr val="bg2">
                <a:lumMod val="75000"/>
              </a:schemeClr>
            </a:solidFill>
            <a:ln>
              <a:noFill/>
            </a:ln>
          </p:spPr>
          <p:style>
            <a:lnRef idx="0"/>
            <a:fillRef idx="0"/>
            <a:effectRef idx="0"/>
            <a:fontRef idx="minor"/>
          </p:style>
        </p:sp>
        <p:sp>
          <p:nvSpPr>
            <p:cNvPr id="196" name="CustomShape 5"/>
            <p:cNvSpPr/>
            <p:nvPr/>
          </p:nvSpPr>
          <p:spPr>
            <a:xfrm>
              <a:off x="2076480" y="3247920"/>
              <a:ext cx="963000" cy="803520"/>
            </a:xfrm>
            <a:prstGeom prst="rect">
              <a:avLst/>
            </a:prstGeom>
            <a:solidFill>
              <a:schemeClr val="accent4">
                <a:lumMod val="60000"/>
                <a:lumOff val="40000"/>
              </a:schemeClr>
            </a:solidFill>
            <a:ln>
              <a:noFill/>
            </a:ln>
          </p:spPr>
          <p:style>
            <a:lnRef idx="0"/>
            <a:fillRef idx="0"/>
            <a:effectRef idx="0"/>
            <a:fontRef idx="minor"/>
          </p:style>
        </p:sp>
        <p:sp>
          <p:nvSpPr>
            <p:cNvPr id="197" name="CustomShape 6"/>
            <p:cNvSpPr/>
            <p:nvPr/>
          </p:nvSpPr>
          <p:spPr>
            <a:xfrm>
              <a:off x="1174680" y="3167640"/>
              <a:ext cx="963000" cy="803520"/>
            </a:xfrm>
            <a:prstGeom prst="rect">
              <a:avLst/>
            </a:prstGeom>
            <a:solidFill>
              <a:schemeClr val="accent1"/>
            </a:solidFill>
            <a:ln>
              <a:noFill/>
            </a:ln>
          </p:spPr>
          <p:style>
            <a:lnRef idx="0"/>
            <a:fillRef idx="0"/>
            <a:effectRef idx="0"/>
            <a:fontRef idx="minor"/>
          </p:style>
        </p:sp>
      </p:grpSp>
      <p:sp>
        <p:nvSpPr>
          <p:cNvPr id="198" name="CustomShape 7"/>
          <p:cNvSpPr/>
          <p:nvPr/>
        </p:nvSpPr>
        <p:spPr>
          <a:xfrm>
            <a:off x="1644480" y="243036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199" name="CustomShape 8"/>
          <p:cNvSpPr/>
          <p:nvPr/>
        </p:nvSpPr>
        <p:spPr>
          <a:xfrm>
            <a:off x="1100160" y="333540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200" name="CustomShape 9"/>
          <p:cNvSpPr/>
          <p:nvPr/>
        </p:nvSpPr>
        <p:spPr>
          <a:xfrm>
            <a:off x="2077920" y="35370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grpSp>
        <p:nvGrpSpPr>
          <p:cNvPr id="201" name="Group 10"/>
          <p:cNvGrpSpPr/>
          <p:nvPr/>
        </p:nvGrpSpPr>
        <p:grpSpPr>
          <a:xfrm>
            <a:off x="5201280" y="1902600"/>
            <a:ext cx="2304720" cy="1726560"/>
            <a:chOff x="5201280" y="1902600"/>
            <a:chExt cx="2304720" cy="1726560"/>
          </a:xfrm>
        </p:grpSpPr>
        <p:sp>
          <p:nvSpPr>
            <p:cNvPr id="202" name="CustomShape 11"/>
            <p:cNvSpPr/>
            <p:nvPr/>
          </p:nvSpPr>
          <p:spPr>
            <a:xfrm>
              <a:off x="5256000" y="1902600"/>
              <a:ext cx="1783440" cy="1271880"/>
            </a:xfrm>
            <a:prstGeom prst="rect">
              <a:avLst/>
            </a:prstGeom>
            <a:solidFill>
              <a:schemeClr val="bg2">
                <a:lumMod val="75000"/>
              </a:schemeClr>
            </a:solidFill>
            <a:ln>
              <a:noFill/>
            </a:ln>
          </p:spPr>
          <p:style>
            <a:lnRef idx="0"/>
            <a:fillRef idx="0"/>
            <a:effectRef idx="0"/>
            <a:fontRef idx="minor"/>
          </p:style>
        </p:sp>
        <p:sp>
          <p:nvSpPr>
            <p:cNvPr id="203" name="CustomShape 12"/>
            <p:cNvSpPr/>
            <p:nvPr/>
          </p:nvSpPr>
          <p:spPr>
            <a:xfrm>
              <a:off x="6573240" y="2897280"/>
              <a:ext cx="932760" cy="731880"/>
            </a:xfrm>
            <a:prstGeom prst="rect">
              <a:avLst/>
            </a:prstGeom>
            <a:solidFill>
              <a:schemeClr val="accent4">
                <a:lumMod val="60000"/>
                <a:lumOff val="40000"/>
              </a:schemeClr>
            </a:solidFill>
            <a:ln>
              <a:noFill/>
            </a:ln>
          </p:spPr>
          <p:style>
            <a:lnRef idx="0"/>
            <a:fillRef idx="0"/>
            <a:effectRef idx="0"/>
            <a:fontRef idx="minor"/>
          </p:style>
        </p:sp>
        <p:sp>
          <p:nvSpPr>
            <p:cNvPr id="204" name="CustomShape 13"/>
            <p:cNvSpPr/>
            <p:nvPr/>
          </p:nvSpPr>
          <p:spPr>
            <a:xfrm>
              <a:off x="5201280" y="2192040"/>
              <a:ext cx="1507680" cy="1349280"/>
            </a:xfrm>
            <a:prstGeom prst="rect">
              <a:avLst/>
            </a:prstGeom>
            <a:solidFill>
              <a:schemeClr val="accent1"/>
            </a:solidFill>
            <a:ln>
              <a:noFill/>
            </a:ln>
          </p:spPr>
          <p:style>
            <a:lnRef idx="0"/>
            <a:fillRef idx="0"/>
            <a:effectRef idx="0"/>
            <a:fontRef idx="minor"/>
          </p:style>
        </p:sp>
      </p:grpSp>
      <p:sp>
        <p:nvSpPr>
          <p:cNvPr id="205" name="CustomShape 14"/>
          <p:cNvSpPr/>
          <p:nvPr/>
        </p:nvSpPr>
        <p:spPr>
          <a:xfrm>
            <a:off x="3335400" y="3743640"/>
            <a:ext cx="2260080" cy="1466640"/>
          </a:xfrm>
          <a:prstGeom prst="rect">
            <a:avLst/>
          </a:prstGeom>
          <a:solidFill>
            <a:schemeClr val="accent1"/>
          </a:solidFill>
          <a:ln>
            <a:noFill/>
          </a:ln>
        </p:spPr>
        <p:style>
          <a:lnRef idx="0"/>
          <a:fillRef idx="0"/>
          <a:effectRef idx="0"/>
          <a:fontRef idx="minor"/>
        </p:style>
      </p:sp>
      <p:sp>
        <p:nvSpPr>
          <p:cNvPr id="206" name="CustomShape 15"/>
          <p:cNvSpPr/>
          <p:nvPr/>
        </p:nvSpPr>
        <p:spPr>
          <a:xfrm>
            <a:off x="4430880" y="5121360"/>
            <a:ext cx="1007640" cy="718920"/>
          </a:xfrm>
          <a:prstGeom prst="rect">
            <a:avLst/>
          </a:prstGeom>
          <a:solidFill>
            <a:srgbClr val="92d050"/>
          </a:solidFill>
          <a:ln>
            <a:noFill/>
          </a:ln>
        </p:spPr>
        <p:style>
          <a:lnRef idx="0"/>
          <a:fillRef idx="0"/>
          <a:effectRef idx="0"/>
          <a:fontRef idx="minor"/>
        </p:style>
      </p:sp>
      <p:sp>
        <p:nvSpPr>
          <p:cNvPr id="207" name="CustomShape 16"/>
          <p:cNvSpPr/>
          <p:nvPr/>
        </p:nvSpPr>
        <p:spPr>
          <a:xfrm>
            <a:off x="3314880" y="5012640"/>
            <a:ext cx="1079280" cy="936360"/>
          </a:xfrm>
          <a:prstGeom prst="rect">
            <a:avLst/>
          </a:prstGeom>
          <a:solidFill>
            <a:schemeClr val="bg2">
              <a:lumMod val="75000"/>
            </a:schemeClr>
          </a:solidFill>
          <a:ln>
            <a:noFill/>
          </a:ln>
        </p:spPr>
        <p:style>
          <a:lnRef idx="0"/>
          <a:fillRef idx="0"/>
          <a:effectRef idx="0"/>
          <a:fontRef idx="minor"/>
        </p:style>
      </p:sp>
      <p:sp>
        <p:nvSpPr>
          <p:cNvPr id="208" name="CustomShape 17"/>
          <p:cNvSpPr/>
          <p:nvPr/>
        </p:nvSpPr>
        <p:spPr>
          <a:xfrm>
            <a:off x="3708720" y="4259520"/>
            <a:ext cx="1371240" cy="43452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a:solidFill>
                  <a:srgbClr val="000000"/>
                </a:solidFill>
                <a:latin typeface="Franklin Gothic Book"/>
              </a:rPr>
              <a:t>BASQUE</a:t>
            </a:r>
            <a:endParaRPr b="0" lang="eu-ES" sz="1800" spc="-1" strike="noStrike">
              <a:latin typeface="Arial"/>
            </a:endParaRPr>
          </a:p>
        </p:txBody>
      </p:sp>
      <p:sp>
        <p:nvSpPr>
          <p:cNvPr id="209" name="CustomShape 18"/>
          <p:cNvSpPr/>
          <p:nvPr/>
        </p:nvSpPr>
        <p:spPr>
          <a:xfrm>
            <a:off x="3314880" y="5469840"/>
            <a:ext cx="1142640" cy="2725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SPANISH</a:t>
            </a:r>
            <a:endParaRPr b="0" lang="eu-ES" sz="1200" spc="-1" strike="noStrike">
              <a:latin typeface="Arial"/>
            </a:endParaRPr>
          </a:p>
        </p:txBody>
      </p:sp>
      <p:sp>
        <p:nvSpPr>
          <p:cNvPr id="210" name="CustomShape 19"/>
          <p:cNvSpPr/>
          <p:nvPr/>
        </p:nvSpPr>
        <p:spPr>
          <a:xfrm>
            <a:off x="3382200" y="2358000"/>
            <a:ext cx="50364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A</a:t>
            </a:r>
            <a:endParaRPr b="0" lang="eu-ES" sz="5400" spc="-1" strike="noStrike">
              <a:latin typeface="Arial"/>
            </a:endParaRPr>
          </a:p>
        </p:txBody>
      </p:sp>
      <p:sp>
        <p:nvSpPr>
          <p:cNvPr id="211" name="CustomShape 20"/>
          <p:cNvSpPr/>
          <p:nvPr/>
        </p:nvSpPr>
        <p:spPr>
          <a:xfrm>
            <a:off x="5791680" y="4613400"/>
            <a:ext cx="63000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D</a:t>
            </a:r>
            <a:endParaRPr b="0" lang="eu-ES" sz="5400" spc="-1" strike="noStrike">
              <a:latin typeface="Arial"/>
            </a:endParaRPr>
          </a:p>
        </p:txBody>
      </p:sp>
      <p:sp>
        <p:nvSpPr>
          <p:cNvPr id="212" name="CustomShape 21"/>
          <p:cNvSpPr/>
          <p:nvPr/>
        </p:nvSpPr>
        <p:spPr>
          <a:xfrm>
            <a:off x="7496640" y="1905120"/>
            <a:ext cx="65196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u-ES" sz="5400" spc="-1" strike="noStrike">
                <a:solidFill>
                  <a:srgbClr val="000000"/>
                </a:solidFill>
                <a:latin typeface="Franklin Gothic Book"/>
              </a:rPr>
              <a:t>B</a:t>
            </a:r>
            <a:endParaRPr b="0" lang="eu-ES" sz="5400" spc="-1" strike="noStrike">
              <a:latin typeface="Arial"/>
            </a:endParaRPr>
          </a:p>
        </p:txBody>
      </p:sp>
      <p:pic>
        <p:nvPicPr>
          <p:cNvPr id="213" name="Picture 32" descr=""/>
          <p:cNvPicPr/>
          <p:nvPr/>
        </p:nvPicPr>
        <p:blipFill>
          <a:blip r:embed="rId1"/>
          <a:stretch/>
        </p:blipFill>
        <p:spPr>
          <a:xfrm>
            <a:off x="5213520" y="5874480"/>
            <a:ext cx="3192840" cy="400320"/>
          </a:xfrm>
          <a:prstGeom prst="rect">
            <a:avLst/>
          </a:prstGeom>
          <a:ln>
            <a:noFill/>
          </a:ln>
        </p:spPr>
      </p:pic>
      <p:sp>
        <p:nvSpPr>
          <p:cNvPr id="214" name="CustomShape 22"/>
          <p:cNvSpPr/>
          <p:nvPr/>
        </p:nvSpPr>
        <p:spPr>
          <a:xfrm>
            <a:off x="4457880" y="5355720"/>
            <a:ext cx="910080" cy="501120"/>
          </a:xfrm>
          <a:prstGeom prst="rect">
            <a:avLst/>
          </a:prstGeom>
          <a:solidFill>
            <a:schemeClr val="accent4">
              <a:lumMod val="60000"/>
              <a:lumOff val="40000"/>
            </a:schemeClr>
          </a:solid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215" name="CustomShape 23"/>
          <p:cNvSpPr/>
          <p:nvPr/>
        </p:nvSpPr>
        <p:spPr>
          <a:xfrm>
            <a:off x="5116680" y="289548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216" name="CustomShape 24"/>
          <p:cNvSpPr/>
          <p:nvPr/>
        </p:nvSpPr>
        <p:spPr>
          <a:xfrm>
            <a:off x="6504480" y="32364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217" name="CustomShape 25"/>
          <p:cNvSpPr/>
          <p:nvPr/>
        </p:nvSpPr>
        <p:spPr>
          <a:xfrm>
            <a:off x="6422040" y="4891320"/>
            <a:ext cx="108360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75%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218" name="CustomShape 26"/>
          <p:cNvSpPr/>
          <p:nvPr/>
        </p:nvSpPr>
        <p:spPr>
          <a:xfrm>
            <a:off x="5886720" y="190260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219" name="CustomShape 27"/>
          <p:cNvSpPr/>
          <p:nvPr/>
        </p:nvSpPr>
        <p:spPr>
          <a:xfrm>
            <a:off x="3991320" y="2430360"/>
            <a:ext cx="93312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15%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220" name="CustomShape 28"/>
          <p:cNvSpPr/>
          <p:nvPr/>
        </p:nvSpPr>
        <p:spPr>
          <a:xfrm>
            <a:off x="7039800" y="1720440"/>
            <a:ext cx="1173240" cy="255924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Basque</a:t>
            </a:r>
            <a:endParaRPr b="0" lang="eu-ES" sz="1800" spc="-1" strike="noStrike">
              <a:latin typeface="Arial"/>
            </a:endParaRPr>
          </a:p>
          <a:p>
            <a:pPr>
              <a:lnSpc>
                <a:spcPct val="100000"/>
              </a:lnSpc>
            </a:pPr>
            <a:r>
              <a:rPr b="0" lang="eu-ES" sz="1800" spc="-1" strike="noStrike">
                <a:solidFill>
                  <a:srgbClr val="000000"/>
                </a:solidFill>
                <a:latin typeface="Times New Roman"/>
              </a:rPr>
              <a:t>50%</a:t>
            </a: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1115640" y="1305360"/>
            <a:ext cx="6408360" cy="420444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u="sng">
                <a:solidFill>
                  <a:srgbClr val="000000"/>
                </a:solidFill>
                <a:uFillTx/>
                <a:latin typeface="Franklin Gothic Book"/>
              </a:rPr>
              <a:t>Model B: </a:t>
            </a:r>
            <a:endParaRPr b="0" lang="eu-ES" sz="1800" spc="-1" strike="noStrike">
              <a:latin typeface="Arial"/>
            </a:endParaRPr>
          </a:p>
          <a:p>
            <a:pPr>
              <a:lnSpc>
                <a:spcPct val="100000"/>
              </a:lnSpc>
            </a:pPr>
            <a:endParaRPr b="0" lang="eu-ES" sz="1800" spc="-1" strike="noStrike">
              <a:latin typeface="Arial"/>
            </a:endParaRPr>
          </a:p>
          <a:p>
            <a:pPr>
              <a:lnSpc>
                <a:spcPct val="100000"/>
              </a:lnSpc>
            </a:pPr>
            <a:r>
              <a:rPr b="0" lang="eu-ES" sz="1800" spc="-1" strike="noStrike">
                <a:solidFill>
                  <a:srgbClr val="000000"/>
                </a:solidFill>
                <a:latin typeface="Franklin Gothic Book"/>
              </a:rPr>
              <a:t>Model B was also designed for Spanish-speaking students who wanted to be proficient in Basque too. Both official languages, Basque and Spanish, are used as languages of instruction to different degrees with considerable variations between schools. The similarity with Canadian models of partial immersion in French and English is striking. The main linguistic objectives are:</a:t>
            </a:r>
            <a:endParaRPr b="0" lang="eu-ES" sz="1800" spc="-1" strike="noStrike">
              <a:latin typeface="Arial"/>
            </a:endParaRPr>
          </a:p>
          <a:p>
            <a:pPr>
              <a:lnSpc>
                <a:spcPct val="100000"/>
              </a:lnSpc>
            </a:pP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be able not only to understand Basque but also to </a:t>
            </a:r>
            <a:r>
              <a:rPr b="0" lang="eu-ES" sz="1800" spc="-1" strike="noStrike">
                <a:solidFill>
                  <a:srgbClr val="000000"/>
                </a:solidFill>
                <a:latin typeface="Franklin Gothic Book"/>
              </a:rPr>
              <a:t>	</a:t>
            </a:r>
            <a:r>
              <a:rPr b="0" lang="eu-ES" sz="1800" spc="-1" strike="noStrike">
                <a:solidFill>
                  <a:srgbClr val="000000"/>
                </a:solidFill>
                <a:latin typeface="Franklin Gothic Book"/>
              </a:rPr>
              <a:t>have a good speaking level.</a:t>
            </a:r>
            <a:endParaRPr b="0" lang="eu-ES" sz="1800" spc="-1" strike="noStrike">
              <a:latin typeface="Arial"/>
            </a:endParaRPr>
          </a:p>
          <a:p>
            <a:pPr>
              <a:lnSpc>
                <a:spcPct val="100000"/>
              </a:lnSpc>
            </a:pPr>
            <a:r>
              <a:rPr b="0" lang="eu-ES" sz="1800" spc="-1" strike="noStrike">
                <a:solidFill>
                  <a:srgbClr val="000000"/>
                </a:solidFill>
                <a:latin typeface="Franklin Gothic Book"/>
              </a:rPr>
              <a:t>•</a:t>
            </a:r>
            <a:r>
              <a:rPr b="0" lang="eu-ES" sz="1800" spc="-1" strike="noStrike">
                <a:solidFill>
                  <a:srgbClr val="000000"/>
                </a:solidFill>
                <a:latin typeface="Franklin Gothic Book"/>
              </a:rPr>
              <a:t>	</a:t>
            </a:r>
            <a:r>
              <a:rPr b="0" lang="eu-ES" sz="1800" spc="-1" strike="noStrike">
                <a:solidFill>
                  <a:srgbClr val="000000"/>
                </a:solidFill>
                <a:latin typeface="Franklin Gothic Book"/>
              </a:rPr>
              <a:t>To give learners the necessary tools to deal with school </a:t>
            </a:r>
            <a:r>
              <a:rPr b="0" lang="eu-ES" sz="1800" spc="-1" strike="noStrike">
                <a:solidFill>
                  <a:srgbClr val="000000"/>
                </a:solidFill>
                <a:latin typeface="Franklin Gothic Book"/>
              </a:rPr>
              <a:t>	</a:t>
            </a:r>
            <a:r>
              <a:rPr b="0" lang="eu-ES" sz="1800" spc="-1" strike="noStrike">
                <a:solidFill>
                  <a:srgbClr val="000000"/>
                </a:solidFill>
                <a:latin typeface="Franklin Gothic Book"/>
              </a:rPr>
              <a:t>subjects in Basque   .</a:t>
            </a:r>
            <a:endParaRPr b="0" lang="eu-ES" sz="18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1100160" y="866520"/>
            <a:ext cx="6964920" cy="1202040"/>
          </a:xfrm>
          <a:prstGeom prst="rect">
            <a:avLst/>
          </a:prstGeom>
          <a:noFill/>
          <a:ln>
            <a:noFill/>
          </a:ln>
        </p:spPr>
        <p:txBody>
          <a:bodyPr anchor="ctr">
            <a:normAutofit/>
          </a:bodyPr>
          <a:p>
            <a:pPr algn="ctr">
              <a:lnSpc>
                <a:spcPct val="100000"/>
              </a:lnSpc>
            </a:pPr>
            <a:r>
              <a:rPr b="0" lang="es-ES" sz="2800" spc="-1" strike="noStrike">
                <a:solidFill>
                  <a:srgbClr val="000000"/>
                </a:solidFill>
                <a:latin typeface="Trebuchet MS"/>
              </a:rPr>
              <a:t>The Three Linguistic Models</a:t>
            </a:r>
            <a:br/>
            <a:endParaRPr b="0" lang="es-ES" sz="2800" spc="-1" strike="noStrike">
              <a:solidFill>
                <a:srgbClr val="000000"/>
              </a:solidFill>
              <a:latin typeface="Franklin Gothic Book"/>
            </a:endParaRPr>
          </a:p>
        </p:txBody>
      </p:sp>
      <p:sp>
        <p:nvSpPr>
          <p:cNvPr id="223" name="CustomShape 2"/>
          <p:cNvSpPr/>
          <p:nvPr/>
        </p:nvSpPr>
        <p:spPr>
          <a:xfrm>
            <a:off x="3344760" y="1558800"/>
            <a:ext cx="183960" cy="456840"/>
          </a:xfrm>
          <a:prstGeom prst="rect">
            <a:avLst/>
          </a:prstGeom>
          <a:noFill/>
          <a:ln>
            <a:noFill/>
          </a:ln>
        </p:spPr>
        <p:style>
          <a:lnRef idx="0"/>
          <a:fillRef idx="0"/>
          <a:effectRef idx="0"/>
          <a:fontRef idx="minor"/>
        </p:style>
      </p:sp>
      <p:grpSp>
        <p:nvGrpSpPr>
          <p:cNvPr id="224" name="Group 3"/>
          <p:cNvGrpSpPr/>
          <p:nvPr/>
        </p:nvGrpSpPr>
        <p:grpSpPr>
          <a:xfrm>
            <a:off x="1174680" y="2051640"/>
            <a:ext cx="2097000" cy="1999800"/>
            <a:chOff x="1174680" y="2051640"/>
            <a:chExt cx="2097000" cy="1999800"/>
          </a:xfrm>
        </p:grpSpPr>
        <p:sp>
          <p:nvSpPr>
            <p:cNvPr id="225" name="CustomShape 4"/>
            <p:cNvSpPr/>
            <p:nvPr/>
          </p:nvSpPr>
          <p:spPr>
            <a:xfrm>
              <a:off x="1231560" y="2051640"/>
              <a:ext cx="2040120" cy="1473840"/>
            </a:xfrm>
            <a:prstGeom prst="rect">
              <a:avLst/>
            </a:prstGeom>
            <a:solidFill>
              <a:schemeClr val="bg2">
                <a:lumMod val="75000"/>
              </a:schemeClr>
            </a:solidFill>
            <a:ln>
              <a:noFill/>
            </a:ln>
          </p:spPr>
          <p:style>
            <a:lnRef idx="0"/>
            <a:fillRef idx="0"/>
            <a:effectRef idx="0"/>
            <a:fontRef idx="minor"/>
          </p:style>
        </p:sp>
        <p:sp>
          <p:nvSpPr>
            <p:cNvPr id="226" name="CustomShape 5"/>
            <p:cNvSpPr/>
            <p:nvPr/>
          </p:nvSpPr>
          <p:spPr>
            <a:xfrm>
              <a:off x="2076480" y="3247920"/>
              <a:ext cx="963000" cy="803520"/>
            </a:xfrm>
            <a:prstGeom prst="rect">
              <a:avLst/>
            </a:prstGeom>
            <a:solidFill>
              <a:schemeClr val="accent4">
                <a:lumMod val="60000"/>
                <a:lumOff val="40000"/>
              </a:schemeClr>
            </a:solidFill>
            <a:ln>
              <a:noFill/>
            </a:ln>
          </p:spPr>
          <p:style>
            <a:lnRef idx="0"/>
            <a:fillRef idx="0"/>
            <a:effectRef idx="0"/>
            <a:fontRef idx="minor"/>
          </p:style>
        </p:sp>
        <p:sp>
          <p:nvSpPr>
            <p:cNvPr id="227" name="CustomShape 6"/>
            <p:cNvSpPr/>
            <p:nvPr/>
          </p:nvSpPr>
          <p:spPr>
            <a:xfrm>
              <a:off x="1174680" y="3167640"/>
              <a:ext cx="963000" cy="803520"/>
            </a:xfrm>
            <a:prstGeom prst="rect">
              <a:avLst/>
            </a:prstGeom>
            <a:solidFill>
              <a:schemeClr val="accent1"/>
            </a:solidFill>
            <a:ln>
              <a:noFill/>
            </a:ln>
          </p:spPr>
          <p:style>
            <a:lnRef idx="0"/>
            <a:fillRef idx="0"/>
            <a:effectRef idx="0"/>
            <a:fontRef idx="minor"/>
          </p:style>
        </p:sp>
      </p:grpSp>
      <p:sp>
        <p:nvSpPr>
          <p:cNvPr id="228" name="CustomShape 7"/>
          <p:cNvSpPr/>
          <p:nvPr/>
        </p:nvSpPr>
        <p:spPr>
          <a:xfrm>
            <a:off x="1644480" y="243036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229" name="CustomShape 8"/>
          <p:cNvSpPr/>
          <p:nvPr/>
        </p:nvSpPr>
        <p:spPr>
          <a:xfrm>
            <a:off x="1100160" y="333540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230" name="CustomShape 9"/>
          <p:cNvSpPr/>
          <p:nvPr/>
        </p:nvSpPr>
        <p:spPr>
          <a:xfrm>
            <a:off x="2077920" y="35370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grpSp>
        <p:nvGrpSpPr>
          <p:cNvPr id="231" name="Group 10"/>
          <p:cNvGrpSpPr/>
          <p:nvPr/>
        </p:nvGrpSpPr>
        <p:grpSpPr>
          <a:xfrm>
            <a:off x="5201280" y="1902600"/>
            <a:ext cx="2304720" cy="1726560"/>
            <a:chOff x="5201280" y="1902600"/>
            <a:chExt cx="2304720" cy="1726560"/>
          </a:xfrm>
        </p:grpSpPr>
        <p:sp>
          <p:nvSpPr>
            <p:cNvPr id="232" name="CustomShape 11"/>
            <p:cNvSpPr/>
            <p:nvPr/>
          </p:nvSpPr>
          <p:spPr>
            <a:xfrm>
              <a:off x="5256000" y="1902600"/>
              <a:ext cx="1783440" cy="1271880"/>
            </a:xfrm>
            <a:prstGeom prst="rect">
              <a:avLst/>
            </a:prstGeom>
            <a:solidFill>
              <a:schemeClr val="bg2">
                <a:lumMod val="75000"/>
              </a:schemeClr>
            </a:solidFill>
            <a:ln>
              <a:noFill/>
            </a:ln>
          </p:spPr>
          <p:style>
            <a:lnRef idx="0"/>
            <a:fillRef idx="0"/>
            <a:effectRef idx="0"/>
            <a:fontRef idx="minor"/>
          </p:style>
        </p:sp>
        <p:sp>
          <p:nvSpPr>
            <p:cNvPr id="233" name="CustomShape 12"/>
            <p:cNvSpPr/>
            <p:nvPr/>
          </p:nvSpPr>
          <p:spPr>
            <a:xfrm>
              <a:off x="6573240" y="2897280"/>
              <a:ext cx="932760" cy="731880"/>
            </a:xfrm>
            <a:prstGeom prst="rect">
              <a:avLst/>
            </a:prstGeom>
            <a:solidFill>
              <a:schemeClr val="accent4">
                <a:lumMod val="60000"/>
                <a:lumOff val="40000"/>
              </a:schemeClr>
            </a:solidFill>
            <a:ln>
              <a:noFill/>
            </a:ln>
          </p:spPr>
          <p:style>
            <a:lnRef idx="0"/>
            <a:fillRef idx="0"/>
            <a:effectRef idx="0"/>
            <a:fontRef idx="minor"/>
          </p:style>
        </p:sp>
        <p:sp>
          <p:nvSpPr>
            <p:cNvPr id="234" name="CustomShape 13"/>
            <p:cNvSpPr/>
            <p:nvPr/>
          </p:nvSpPr>
          <p:spPr>
            <a:xfrm>
              <a:off x="5201280" y="2192040"/>
              <a:ext cx="1507680" cy="1349280"/>
            </a:xfrm>
            <a:prstGeom prst="rect">
              <a:avLst/>
            </a:prstGeom>
            <a:solidFill>
              <a:schemeClr val="accent1"/>
            </a:solidFill>
            <a:ln>
              <a:noFill/>
            </a:ln>
          </p:spPr>
          <p:style>
            <a:lnRef idx="0"/>
            <a:fillRef idx="0"/>
            <a:effectRef idx="0"/>
            <a:fontRef idx="minor"/>
          </p:style>
        </p:sp>
      </p:grpSp>
      <p:sp>
        <p:nvSpPr>
          <p:cNvPr id="235" name="CustomShape 14"/>
          <p:cNvSpPr/>
          <p:nvPr/>
        </p:nvSpPr>
        <p:spPr>
          <a:xfrm>
            <a:off x="3335400" y="3743640"/>
            <a:ext cx="2260080" cy="1466640"/>
          </a:xfrm>
          <a:prstGeom prst="rect">
            <a:avLst/>
          </a:prstGeom>
          <a:solidFill>
            <a:schemeClr val="accent1"/>
          </a:solidFill>
          <a:ln>
            <a:noFill/>
          </a:ln>
        </p:spPr>
        <p:style>
          <a:lnRef idx="0"/>
          <a:fillRef idx="0"/>
          <a:effectRef idx="0"/>
          <a:fontRef idx="minor"/>
        </p:style>
      </p:sp>
      <p:sp>
        <p:nvSpPr>
          <p:cNvPr id="236" name="CustomShape 15"/>
          <p:cNvSpPr/>
          <p:nvPr/>
        </p:nvSpPr>
        <p:spPr>
          <a:xfrm>
            <a:off x="4430880" y="5121360"/>
            <a:ext cx="1007640" cy="718920"/>
          </a:xfrm>
          <a:prstGeom prst="rect">
            <a:avLst/>
          </a:prstGeom>
          <a:solidFill>
            <a:srgbClr val="92d050"/>
          </a:solidFill>
          <a:ln>
            <a:noFill/>
          </a:ln>
        </p:spPr>
        <p:style>
          <a:lnRef idx="0"/>
          <a:fillRef idx="0"/>
          <a:effectRef idx="0"/>
          <a:fontRef idx="minor"/>
        </p:style>
      </p:sp>
      <p:sp>
        <p:nvSpPr>
          <p:cNvPr id="237" name="CustomShape 16"/>
          <p:cNvSpPr/>
          <p:nvPr/>
        </p:nvSpPr>
        <p:spPr>
          <a:xfrm>
            <a:off x="3314880" y="5012640"/>
            <a:ext cx="1079280" cy="936360"/>
          </a:xfrm>
          <a:prstGeom prst="rect">
            <a:avLst/>
          </a:prstGeom>
          <a:solidFill>
            <a:schemeClr val="bg2">
              <a:lumMod val="75000"/>
            </a:schemeClr>
          </a:solidFill>
          <a:ln>
            <a:noFill/>
          </a:ln>
        </p:spPr>
        <p:style>
          <a:lnRef idx="0"/>
          <a:fillRef idx="0"/>
          <a:effectRef idx="0"/>
          <a:fontRef idx="minor"/>
        </p:style>
      </p:sp>
      <p:sp>
        <p:nvSpPr>
          <p:cNvPr id="238" name="CustomShape 17"/>
          <p:cNvSpPr/>
          <p:nvPr/>
        </p:nvSpPr>
        <p:spPr>
          <a:xfrm>
            <a:off x="3708720" y="4259520"/>
            <a:ext cx="1371240" cy="43452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a:solidFill>
                  <a:srgbClr val="000000"/>
                </a:solidFill>
                <a:latin typeface="Franklin Gothic Book"/>
              </a:rPr>
              <a:t>BASQUE</a:t>
            </a:r>
            <a:endParaRPr b="0" lang="eu-ES" sz="1800" spc="-1" strike="noStrike">
              <a:latin typeface="Arial"/>
            </a:endParaRPr>
          </a:p>
        </p:txBody>
      </p:sp>
      <p:sp>
        <p:nvSpPr>
          <p:cNvPr id="239" name="CustomShape 18"/>
          <p:cNvSpPr/>
          <p:nvPr/>
        </p:nvSpPr>
        <p:spPr>
          <a:xfrm>
            <a:off x="3314880" y="5469840"/>
            <a:ext cx="1142640" cy="2725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SPANISH</a:t>
            </a:r>
            <a:endParaRPr b="0" lang="eu-ES" sz="1200" spc="-1" strike="noStrike">
              <a:latin typeface="Arial"/>
            </a:endParaRPr>
          </a:p>
        </p:txBody>
      </p:sp>
      <p:sp>
        <p:nvSpPr>
          <p:cNvPr id="240" name="CustomShape 19"/>
          <p:cNvSpPr/>
          <p:nvPr/>
        </p:nvSpPr>
        <p:spPr>
          <a:xfrm>
            <a:off x="3382200" y="2358000"/>
            <a:ext cx="50364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A</a:t>
            </a:r>
            <a:endParaRPr b="0" lang="eu-ES" sz="5400" spc="-1" strike="noStrike">
              <a:latin typeface="Arial"/>
            </a:endParaRPr>
          </a:p>
        </p:txBody>
      </p:sp>
      <p:sp>
        <p:nvSpPr>
          <p:cNvPr id="241" name="CustomShape 20"/>
          <p:cNvSpPr/>
          <p:nvPr/>
        </p:nvSpPr>
        <p:spPr>
          <a:xfrm>
            <a:off x="5791680" y="4613400"/>
            <a:ext cx="630000" cy="913320"/>
          </a:xfrm>
          <a:prstGeom prst="rect">
            <a:avLst/>
          </a:prstGeom>
          <a:noFill/>
          <a:ln>
            <a:noFill/>
          </a:ln>
        </p:spPr>
        <p:style>
          <a:lnRef idx="0"/>
          <a:fillRef idx="0"/>
          <a:effectRef idx="0"/>
          <a:fontRef idx="minor"/>
        </p:style>
        <p:txBody>
          <a:bodyPr lIns="90000" rIns="90000" tIns="45000" bIns="45000"/>
          <a:p>
            <a:pPr>
              <a:lnSpc>
                <a:spcPct val="100000"/>
              </a:lnSpc>
            </a:pPr>
            <a:r>
              <a:rPr b="0" lang="eu-ES" sz="5400" spc="-1" strike="noStrike">
                <a:solidFill>
                  <a:srgbClr val="000000"/>
                </a:solidFill>
                <a:latin typeface="Franklin Gothic Book"/>
              </a:rPr>
              <a:t>D</a:t>
            </a:r>
            <a:endParaRPr b="0" lang="eu-ES" sz="5400" spc="-1" strike="noStrike">
              <a:latin typeface="Arial"/>
            </a:endParaRPr>
          </a:p>
        </p:txBody>
      </p:sp>
      <p:sp>
        <p:nvSpPr>
          <p:cNvPr id="242" name="CustomShape 21"/>
          <p:cNvSpPr/>
          <p:nvPr/>
        </p:nvSpPr>
        <p:spPr>
          <a:xfrm>
            <a:off x="7496640" y="1905120"/>
            <a:ext cx="65196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u-ES" sz="5400" spc="-1" strike="noStrike">
                <a:solidFill>
                  <a:srgbClr val="000000"/>
                </a:solidFill>
                <a:latin typeface="Franklin Gothic Book"/>
              </a:rPr>
              <a:t>B</a:t>
            </a:r>
            <a:endParaRPr b="0" lang="eu-ES" sz="5400" spc="-1" strike="noStrike">
              <a:latin typeface="Arial"/>
            </a:endParaRPr>
          </a:p>
        </p:txBody>
      </p:sp>
      <p:pic>
        <p:nvPicPr>
          <p:cNvPr id="243" name="Picture 32" descr=""/>
          <p:cNvPicPr/>
          <p:nvPr/>
        </p:nvPicPr>
        <p:blipFill>
          <a:blip r:embed="rId1"/>
          <a:stretch/>
        </p:blipFill>
        <p:spPr>
          <a:xfrm>
            <a:off x="5213520" y="5874480"/>
            <a:ext cx="3192840" cy="400320"/>
          </a:xfrm>
          <a:prstGeom prst="rect">
            <a:avLst/>
          </a:prstGeom>
          <a:ln>
            <a:noFill/>
          </a:ln>
        </p:spPr>
      </p:pic>
      <p:sp>
        <p:nvSpPr>
          <p:cNvPr id="244" name="CustomShape 22"/>
          <p:cNvSpPr/>
          <p:nvPr/>
        </p:nvSpPr>
        <p:spPr>
          <a:xfrm>
            <a:off x="4457880" y="5355720"/>
            <a:ext cx="910080" cy="501120"/>
          </a:xfrm>
          <a:prstGeom prst="rect">
            <a:avLst/>
          </a:prstGeom>
          <a:solidFill>
            <a:schemeClr val="accent4">
              <a:lumMod val="60000"/>
              <a:lumOff val="40000"/>
            </a:schemeClr>
          </a:solid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245" name="CustomShape 23"/>
          <p:cNvSpPr/>
          <p:nvPr/>
        </p:nvSpPr>
        <p:spPr>
          <a:xfrm>
            <a:off x="5116680" y="2895480"/>
            <a:ext cx="975960" cy="3013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fda023"/>
                </a:solidFill>
                <a:latin typeface="Franklin Gothic Book"/>
              </a:rPr>
              <a:t> </a:t>
            </a:r>
            <a:r>
              <a:rPr b="1" lang="eu-ES" sz="1200" spc="-1" strike="noStrike">
                <a:solidFill>
                  <a:srgbClr val="000000"/>
                </a:solidFill>
                <a:latin typeface="Franklin Gothic Book"/>
              </a:rPr>
              <a:t>BASQUE</a:t>
            </a:r>
            <a:endParaRPr b="0" lang="eu-ES" sz="1200" spc="-1" strike="noStrike">
              <a:latin typeface="Arial"/>
            </a:endParaRPr>
          </a:p>
        </p:txBody>
      </p:sp>
      <p:sp>
        <p:nvSpPr>
          <p:cNvPr id="246" name="CustomShape 24"/>
          <p:cNvSpPr/>
          <p:nvPr/>
        </p:nvSpPr>
        <p:spPr>
          <a:xfrm>
            <a:off x="6504480" y="3236400"/>
            <a:ext cx="910080" cy="501120"/>
          </a:xfrm>
          <a:prstGeom prst="rect">
            <a:avLst/>
          </a:prstGeom>
          <a:noFill/>
          <a:ln>
            <a:noFill/>
          </a:ln>
        </p:spPr>
        <p:style>
          <a:lnRef idx="0"/>
          <a:fillRef idx="0"/>
          <a:effectRef idx="0"/>
          <a:fontRef idx="minor"/>
        </p:style>
        <p:txBody>
          <a:bodyPr lIns="90000" rIns="90000" tIns="45000" bIns="45000"/>
          <a:p>
            <a:pPr>
              <a:lnSpc>
                <a:spcPct val="100000"/>
              </a:lnSpc>
            </a:pPr>
            <a:r>
              <a:rPr b="1" lang="eu-ES" sz="1200" spc="-1" strike="noStrike">
                <a:solidFill>
                  <a:srgbClr val="000000"/>
                </a:solidFill>
                <a:latin typeface="Franklin Gothic Book"/>
              </a:rPr>
              <a:t>FOREIGN LANGUAGE</a:t>
            </a:r>
            <a:endParaRPr b="0" lang="eu-ES" sz="1200" spc="-1" strike="noStrike">
              <a:latin typeface="Arial"/>
            </a:endParaRPr>
          </a:p>
        </p:txBody>
      </p:sp>
      <p:sp>
        <p:nvSpPr>
          <p:cNvPr id="247" name="CustomShape 25"/>
          <p:cNvSpPr/>
          <p:nvPr/>
        </p:nvSpPr>
        <p:spPr>
          <a:xfrm>
            <a:off x="6422040" y="4891320"/>
            <a:ext cx="108360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75%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248" name="CustomShape 26"/>
          <p:cNvSpPr/>
          <p:nvPr/>
        </p:nvSpPr>
        <p:spPr>
          <a:xfrm>
            <a:off x="5886720" y="1902600"/>
            <a:ext cx="1301400" cy="464760"/>
          </a:xfrm>
          <a:prstGeom prst="rect">
            <a:avLst/>
          </a:prstGeom>
          <a:noFill/>
          <a:ln>
            <a:noFill/>
          </a:ln>
        </p:spPr>
        <p:style>
          <a:lnRef idx="0"/>
          <a:fillRef idx="0"/>
          <a:effectRef idx="0"/>
          <a:fontRef idx="minor"/>
        </p:style>
        <p:txBody>
          <a:bodyPr lIns="90000" rIns="90000" tIns="45000" bIns="45000"/>
          <a:p>
            <a:pPr>
              <a:lnSpc>
                <a:spcPct val="100000"/>
              </a:lnSpc>
            </a:pPr>
            <a:r>
              <a:rPr b="1" lang="eu-ES" sz="1600" spc="-1" strike="noStrike">
                <a:solidFill>
                  <a:srgbClr val="000000"/>
                </a:solidFill>
                <a:latin typeface="Franklin Gothic Book"/>
              </a:rPr>
              <a:t>SPANISH</a:t>
            </a:r>
            <a:endParaRPr b="0" lang="eu-ES" sz="1600" spc="-1" strike="noStrike">
              <a:latin typeface="Arial"/>
            </a:endParaRPr>
          </a:p>
        </p:txBody>
      </p:sp>
      <p:sp>
        <p:nvSpPr>
          <p:cNvPr id="249" name="CustomShape 27"/>
          <p:cNvSpPr/>
          <p:nvPr/>
        </p:nvSpPr>
        <p:spPr>
          <a:xfrm>
            <a:off x="3991320" y="2430360"/>
            <a:ext cx="93312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15%</a:t>
            </a:r>
            <a:endParaRPr b="0" lang="eu-ES" sz="1800" spc="-1" strike="noStrike">
              <a:latin typeface="Arial"/>
            </a:endParaRPr>
          </a:p>
          <a:p>
            <a:pPr>
              <a:lnSpc>
                <a:spcPct val="100000"/>
              </a:lnSpc>
            </a:pPr>
            <a:r>
              <a:rPr b="0" lang="eu-ES" sz="1800" spc="-1" strike="noStrike">
                <a:solidFill>
                  <a:srgbClr val="000000"/>
                </a:solidFill>
                <a:latin typeface="Times New Roman"/>
              </a:rPr>
              <a:t>Basque</a:t>
            </a:r>
            <a:endParaRPr b="0" lang="eu-ES" sz="1800" spc="-1" strike="noStrike">
              <a:latin typeface="Arial"/>
            </a:endParaRPr>
          </a:p>
        </p:txBody>
      </p:sp>
      <p:sp>
        <p:nvSpPr>
          <p:cNvPr id="250" name="CustomShape 28"/>
          <p:cNvSpPr/>
          <p:nvPr/>
        </p:nvSpPr>
        <p:spPr>
          <a:xfrm>
            <a:off x="7039800" y="1720440"/>
            <a:ext cx="1173240" cy="255924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Times New Roman"/>
              </a:rPr>
              <a:t>Basque</a:t>
            </a:r>
            <a:endParaRPr b="0" lang="eu-ES" sz="1800" spc="-1" strike="noStrike">
              <a:latin typeface="Arial"/>
            </a:endParaRPr>
          </a:p>
          <a:p>
            <a:pPr>
              <a:lnSpc>
                <a:spcPct val="100000"/>
              </a:lnSpc>
            </a:pPr>
            <a:r>
              <a:rPr b="0" lang="eu-ES" sz="1800" spc="-1" strike="noStrike">
                <a:solidFill>
                  <a:srgbClr val="000000"/>
                </a:solidFill>
                <a:latin typeface="Times New Roman"/>
              </a:rPr>
              <a:t>50%</a:t>
            </a: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a:p>
            <a:pPr>
              <a:lnSpc>
                <a:spcPct val="100000"/>
              </a:lnSpc>
            </a:pPr>
            <a:endParaRPr b="0" lang="eu-ES" sz="18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1115640" y="908640"/>
            <a:ext cx="6768360" cy="5717880"/>
          </a:xfrm>
          <a:prstGeom prst="rect">
            <a:avLst/>
          </a:prstGeom>
          <a:noFill/>
          <a:ln>
            <a:noFill/>
          </a:ln>
        </p:spPr>
        <p:style>
          <a:lnRef idx="0"/>
          <a:fillRef idx="0"/>
          <a:effectRef idx="0"/>
          <a:fontRef idx="minor"/>
        </p:style>
        <p:txBody>
          <a:bodyPr lIns="90000" rIns="90000" tIns="45000" bIns="45000"/>
          <a:p>
            <a:pPr>
              <a:lnSpc>
                <a:spcPct val="100000"/>
              </a:lnSpc>
            </a:pPr>
            <a:r>
              <a:rPr b="1" lang="eu-ES" sz="1800" spc="-1" strike="noStrike" u="sng">
                <a:solidFill>
                  <a:srgbClr val="000000"/>
                </a:solidFill>
                <a:uFillTx/>
                <a:latin typeface="Franklin Gothic Book"/>
              </a:rPr>
              <a:t>Model D:</a:t>
            </a:r>
            <a:endParaRPr b="0" lang="eu-ES" sz="1800" spc="-1" strike="noStrike">
              <a:latin typeface="Arial"/>
            </a:endParaRPr>
          </a:p>
          <a:p>
            <a:pPr>
              <a:lnSpc>
                <a:spcPct val="100000"/>
              </a:lnSpc>
            </a:pPr>
            <a:r>
              <a:rPr b="0" lang="eu-ES" sz="1600" spc="-1" strike="noStrike">
                <a:solidFill>
                  <a:srgbClr val="000000"/>
                </a:solidFill>
                <a:latin typeface="Franklin Gothic Book"/>
              </a:rPr>
              <a:t>Basque is the language of instruction. Model D was originally designed for native speakers of Basque, however little by little it has become a total immersion programme for Spanish-speakers and a way to maintain and acquire academic-based language for Basque-speakers. It is also similar to Canadian models of total immersion.  Linguistic objectives include:</a:t>
            </a:r>
            <a:endParaRPr b="0" lang="eu-ES" sz="1600" spc="-1" strike="noStrike">
              <a:latin typeface="Arial"/>
            </a:endParaRPr>
          </a:p>
          <a:p>
            <a:pPr>
              <a:lnSpc>
                <a:spcPct val="100000"/>
              </a:lnSpc>
            </a:pPr>
            <a:r>
              <a:rPr b="0" lang="eu-ES" sz="1600" spc="-1" strike="noStrike">
                <a:solidFill>
                  <a:srgbClr val="000000"/>
                </a:solidFill>
                <a:latin typeface="Franklin Gothic Book"/>
              </a:rPr>
              <a:t>•</a:t>
            </a:r>
            <a:r>
              <a:rPr b="0" lang="eu-ES" sz="1600" spc="-1" strike="noStrike">
                <a:solidFill>
                  <a:srgbClr val="000000"/>
                </a:solidFill>
                <a:latin typeface="Franklin Gothic Book"/>
              </a:rPr>
              <a:t>	</a:t>
            </a:r>
            <a:r>
              <a:rPr b="0" lang="eu-ES" sz="1600" spc="-1" strike="noStrike">
                <a:solidFill>
                  <a:srgbClr val="000000"/>
                </a:solidFill>
                <a:latin typeface="Franklin Gothic Book"/>
              </a:rPr>
              <a:t>For native speakers to acquire a deeper competence in the </a:t>
            </a:r>
            <a:r>
              <a:rPr b="0" lang="eu-ES" sz="1600" spc="-1" strike="noStrike">
                <a:solidFill>
                  <a:srgbClr val="000000"/>
                </a:solidFill>
                <a:latin typeface="Franklin Gothic Book"/>
              </a:rPr>
              <a:t>	</a:t>
            </a:r>
            <a:r>
              <a:rPr b="0" lang="eu-ES" sz="1600" spc="-1" strike="noStrike">
                <a:solidFill>
                  <a:srgbClr val="000000"/>
                </a:solidFill>
                <a:latin typeface="Franklin Gothic Book"/>
              </a:rPr>
              <a:t>Basque language, using it as a conversational tool and </a:t>
            </a:r>
            <a:r>
              <a:rPr b="0" lang="eu-ES" sz="1600" spc="-1" strike="noStrike">
                <a:solidFill>
                  <a:srgbClr val="000000"/>
                </a:solidFill>
                <a:latin typeface="Franklin Gothic Book"/>
              </a:rPr>
              <a:t>	</a:t>
            </a:r>
            <a:r>
              <a:rPr b="0" lang="eu-ES" sz="1600" spc="-1" strike="noStrike">
                <a:solidFill>
                  <a:srgbClr val="000000"/>
                </a:solidFill>
                <a:latin typeface="Franklin Gothic Book"/>
              </a:rPr>
              <a:t>learning language.</a:t>
            </a:r>
            <a:endParaRPr b="0" lang="eu-ES" sz="1600" spc="-1" strike="noStrike">
              <a:latin typeface="Arial"/>
            </a:endParaRPr>
          </a:p>
          <a:p>
            <a:pPr>
              <a:lnSpc>
                <a:spcPct val="100000"/>
              </a:lnSpc>
            </a:pPr>
            <a:r>
              <a:rPr b="0" lang="eu-ES" sz="1600" spc="-1" strike="noStrike">
                <a:solidFill>
                  <a:srgbClr val="000000"/>
                </a:solidFill>
                <a:latin typeface="Franklin Gothic Book"/>
              </a:rPr>
              <a:t>•</a:t>
            </a:r>
            <a:r>
              <a:rPr b="0" lang="eu-ES" sz="1600" spc="-1" strike="noStrike">
                <a:solidFill>
                  <a:srgbClr val="000000"/>
                </a:solidFill>
                <a:latin typeface="Franklin Gothic Book"/>
              </a:rPr>
              <a:t>	</a:t>
            </a:r>
            <a:r>
              <a:rPr b="0" lang="eu-ES" sz="1600" spc="-1" strike="noStrike">
                <a:solidFill>
                  <a:srgbClr val="000000"/>
                </a:solidFill>
                <a:latin typeface="Franklin Gothic Book"/>
              </a:rPr>
              <a:t>To strengthen Basque speakers providing a safe environment to </a:t>
            </a:r>
            <a:r>
              <a:rPr b="0" lang="eu-ES" sz="1600" spc="-1" strike="noStrike">
                <a:solidFill>
                  <a:srgbClr val="000000"/>
                </a:solidFill>
                <a:latin typeface="Franklin Gothic Book"/>
              </a:rPr>
              <a:t>	</a:t>
            </a:r>
            <a:r>
              <a:rPr b="0" lang="eu-ES" sz="1600" spc="-1" strike="noStrike">
                <a:solidFill>
                  <a:srgbClr val="000000"/>
                </a:solidFill>
                <a:latin typeface="Franklin Gothic Book"/>
              </a:rPr>
              <a:t>use and learn Basque and to learn in Basque thus transforming </a:t>
            </a:r>
            <a:r>
              <a:rPr b="0" lang="eu-ES" sz="1600" spc="-1" strike="noStrike">
                <a:solidFill>
                  <a:srgbClr val="000000"/>
                </a:solidFill>
                <a:latin typeface="Franklin Gothic Book"/>
              </a:rPr>
              <a:t>	</a:t>
            </a:r>
            <a:r>
              <a:rPr b="0" lang="eu-ES" sz="1600" spc="-1" strike="noStrike">
                <a:solidFill>
                  <a:srgbClr val="000000"/>
                </a:solidFill>
                <a:latin typeface="Franklin Gothic Book"/>
              </a:rPr>
              <a:t>the Education System into an agent for recovering  the Basque </a:t>
            </a:r>
            <a:r>
              <a:rPr b="0" lang="eu-ES" sz="1600" spc="-1" strike="noStrike">
                <a:solidFill>
                  <a:srgbClr val="000000"/>
                </a:solidFill>
                <a:latin typeface="Franklin Gothic Book"/>
              </a:rPr>
              <a:t>	</a:t>
            </a:r>
            <a:r>
              <a:rPr b="0" lang="eu-ES" sz="1600" spc="-1" strike="noStrike">
                <a:solidFill>
                  <a:srgbClr val="000000"/>
                </a:solidFill>
                <a:latin typeface="Franklin Gothic Book"/>
              </a:rPr>
              <a:t>language and educating the next generation of Basque speakers.</a:t>
            </a:r>
            <a:endParaRPr b="0" lang="eu-ES" sz="1600" spc="-1" strike="noStrike">
              <a:latin typeface="Arial"/>
            </a:endParaRPr>
          </a:p>
          <a:p>
            <a:pPr>
              <a:lnSpc>
                <a:spcPct val="100000"/>
              </a:lnSpc>
            </a:pPr>
            <a:endParaRPr b="0" lang="eu-ES" sz="1600" spc="-1" strike="noStrike">
              <a:latin typeface="Arial"/>
            </a:endParaRPr>
          </a:p>
          <a:p>
            <a:pPr>
              <a:lnSpc>
                <a:spcPct val="100000"/>
              </a:lnSpc>
            </a:pPr>
            <a:r>
              <a:rPr b="0" lang="eu-ES" sz="1600" spc="-1" strike="noStrike">
                <a:solidFill>
                  <a:srgbClr val="000000"/>
                </a:solidFill>
                <a:latin typeface="Franklin Gothic Book"/>
              </a:rPr>
              <a:t>This first design for Model D as a kind of safe haven for Basque native speakers has been challenged in practice, for many Spanish-speaking families choose Model D for their children. In some schools, mainly in urban areas, they constitute the vast majority of learners so the mother tongue principle that inspired the models in the first place has been transformed in the case of model D into a de facto immersion model. </a:t>
            </a:r>
            <a:endParaRPr b="0" lang="eu-ES" sz="1600" spc="-1" strike="noStrike">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Picture 3" descr=""/>
          <p:cNvPicPr/>
          <p:nvPr/>
        </p:nvPicPr>
        <p:blipFill>
          <a:blip r:embed="rId1"/>
          <a:stretch/>
        </p:blipFill>
        <p:spPr>
          <a:xfrm>
            <a:off x="2003400" y="2569680"/>
            <a:ext cx="5105160" cy="1447560"/>
          </a:xfrm>
          <a:prstGeom prst="rect">
            <a:avLst/>
          </a:prstGeom>
          <a:ln>
            <a:noFill/>
          </a:ln>
        </p:spPr>
      </p:pic>
      <p:graphicFrame>
        <p:nvGraphicFramePr>
          <p:cNvPr id="253" name="Table 1"/>
          <p:cNvGraphicFramePr/>
          <p:nvPr/>
        </p:nvGraphicFramePr>
        <p:xfrm>
          <a:off x="1835640" y="4149000"/>
          <a:ext cx="5625000" cy="721080"/>
        </p:xfrm>
        <a:graphic>
          <a:graphicData uri="http://schemas.openxmlformats.org/drawingml/2006/table">
            <a:tbl>
              <a:tblPr/>
              <a:tblGrid>
                <a:gridCol w="334080"/>
                <a:gridCol w="881280"/>
                <a:gridCol w="810720"/>
                <a:gridCol w="1711080"/>
                <a:gridCol w="810720"/>
                <a:gridCol w="1077120"/>
              </a:tblGrid>
              <a:tr h="616680">
                <a:tc>
                  <a:txBody>
                    <a:bodyPr lIns="44280" rIns="44280" tIns="0" bIns="0" anchor="ctr"/>
                    <a:p>
                      <a:pPr>
                        <a:lnSpc>
                          <a:spcPct val="115000"/>
                        </a:lnSpc>
                      </a:pPr>
                      <a:r>
                        <a:rPr b="0" lang="eu-ES" sz="900" spc="-1" strike="noStrike">
                          <a:solidFill>
                            <a:srgbClr val="000000"/>
                          </a:solidFill>
                          <a:latin typeface="Franklin Gothic Book"/>
                        </a:rPr>
                        <a:t> </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nSpc>
                          <a:spcPct val="115000"/>
                        </a:lnSpc>
                      </a:pPr>
                      <a:r>
                        <a:rPr b="0" lang="eu-ES" sz="900" spc="-1" strike="noStrike">
                          <a:solidFill>
                            <a:srgbClr val="000000"/>
                          </a:solidFill>
                          <a:latin typeface="Franklin Gothic Book"/>
                        </a:rPr>
                        <a:t>Pre-School</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nSpc>
                          <a:spcPct val="115000"/>
                        </a:lnSpc>
                      </a:pPr>
                      <a:r>
                        <a:rPr b="0" lang="eu-ES" sz="900" spc="-1" strike="noStrike">
                          <a:solidFill>
                            <a:srgbClr val="000000"/>
                          </a:solidFill>
                          <a:latin typeface="Franklin Gothic Book"/>
                        </a:rPr>
                        <a:t>Primary</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marL="166320" algn="ctr">
                        <a:lnSpc>
                          <a:spcPct val="115000"/>
                        </a:lnSpc>
                      </a:pPr>
                      <a:r>
                        <a:rPr b="0" lang="eu-ES" sz="900" spc="-1" strike="noStrike">
                          <a:solidFill>
                            <a:srgbClr val="000000"/>
                          </a:solidFill>
                          <a:latin typeface="Franklin Gothic Book"/>
                        </a:rPr>
                        <a:t>Compulsory Secondary Education  </a:t>
                      </a:r>
                      <a:endParaRPr b="0" lang="eu-ES" sz="900" spc="-1" strike="noStrike">
                        <a:latin typeface="Arial"/>
                      </a:endParaRPr>
                    </a:p>
                    <a:p>
                      <a:pPr marL="166320" algn="ctr">
                        <a:lnSpc>
                          <a:spcPct val="115000"/>
                        </a:lnSpc>
                      </a:pPr>
                      <a:r>
                        <a:rPr b="0" lang="eu-ES" sz="900" spc="-1" strike="noStrike">
                          <a:solidFill>
                            <a:srgbClr val="000000"/>
                          </a:solidFill>
                          <a:latin typeface="Franklin Gothic Book"/>
                        </a:rPr>
                        <a:t>12-16</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nSpc>
                          <a:spcPct val="115000"/>
                        </a:lnSpc>
                      </a:pPr>
                      <a:r>
                        <a:rPr b="0" lang="eu-ES" sz="900" spc="-1" strike="noStrike">
                          <a:solidFill>
                            <a:srgbClr val="000000"/>
                          </a:solidFill>
                          <a:latin typeface="Franklin Gothic Book"/>
                        </a:rPr>
                        <a:t>Bacalaureate</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Vocational Taining</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r>
              <a:tr h="154440">
                <a:tc>
                  <a:txBody>
                    <a:bodyPr lIns="44280" rIns="44280" tIns="0" bIns="0" anchor="ctr"/>
                    <a:p>
                      <a:pPr>
                        <a:lnSpc>
                          <a:spcPct val="115000"/>
                        </a:lnSpc>
                      </a:pPr>
                      <a:r>
                        <a:rPr b="0" lang="eu-ES" sz="900" spc="-1" strike="noStrike">
                          <a:solidFill>
                            <a:srgbClr val="000000"/>
                          </a:solidFill>
                          <a:latin typeface="Franklin Gothic Book"/>
                        </a:rPr>
                        <a:t>A</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4%</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6%</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marL="166320" algn="ctr">
                        <a:lnSpc>
                          <a:spcPct val="115000"/>
                        </a:lnSpc>
                      </a:pPr>
                      <a:r>
                        <a:rPr b="0" lang="eu-ES" sz="900" spc="-1" strike="noStrike">
                          <a:solidFill>
                            <a:srgbClr val="000000"/>
                          </a:solidFill>
                          <a:latin typeface="Franklin Gothic Book"/>
                        </a:rPr>
                        <a:t>11%</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39%</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74%</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r>
              <a:tr h="154440">
                <a:tc>
                  <a:txBody>
                    <a:bodyPr lIns="44280" rIns="44280" tIns="0" bIns="0" anchor="ctr"/>
                    <a:p>
                      <a:pPr>
                        <a:lnSpc>
                          <a:spcPct val="115000"/>
                        </a:lnSpc>
                      </a:pPr>
                      <a:r>
                        <a:rPr b="0" lang="eu-ES" sz="900" spc="-1" strike="noStrike">
                          <a:solidFill>
                            <a:srgbClr val="000000"/>
                          </a:solidFill>
                          <a:latin typeface="Franklin Gothic Book"/>
                        </a:rPr>
                        <a:t>B</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19%</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24%</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marL="166320" algn="ctr">
                        <a:lnSpc>
                          <a:spcPct val="115000"/>
                        </a:lnSpc>
                      </a:pPr>
                      <a:r>
                        <a:rPr b="0" lang="eu-ES" sz="900" spc="-1" strike="noStrike">
                          <a:solidFill>
                            <a:srgbClr val="000000"/>
                          </a:solidFill>
                          <a:latin typeface="Franklin Gothic Book"/>
                        </a:rPr>
                        <a:t>26%</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1%</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1%</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r>
              <a:tr h="154440">
                <a:tc>
                  <a:txBody>
                    <a:bodyPr lIns="44280" rIns="44280" tIns="0" bIns="0" anchor="ctr"/>
                    <a:p>
                      <a:pPr>
                        <a:lnSpc>
                          <a:spcPct val="115000"/>
                        </a:lnSpc>
                      </a:pPr>
                      <a:r>
                        <a:rPr b="0" lang="eu-ES" sz="900" spc="-1" strike="noStrike">
                          <a:solidFill>
                            <a:srgbClr val="000000"/>
                          </a:solidFill>
                          <a:latin typeface="Franklin Gothic Book"/>
                        </a:rPr>
                        <a:t>D</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76%</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71%</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marL="166320" algn="ctr">
                        <a:lnSpc>
                          <a:spcPct val="115000"/>
                        </a:lnSpc>
                      </a:pPr>
                      <a:r>
                        <a:rPr b="0" lang="eu-ES" sz="900" spc="-1" strike="noStrike">
                          <a:solidFill>
                            <a:srgbClr val="000000"/>
                          </a:solidFill>
                          <a:latin typeface="Franklin Gothic Book"/>
                        </a:rPr>
                        <a:t>63%</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60%</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lIns="44280" rIns="44280" tIns="0" bIns="0" anchor="ctr"/>
                    <a:p>
                      <a:pPr algn="ctr">
                        <a:lnSpc>
                          <a:spcPct val="115000"/>
                        </a:lnSpc>
                      </a:pPr>
                      <a:r>
                        <a:rPr b="0" lang="eu-ES" sz="900" spc="-1" strike="noStrike">
                          <a:solidFill>
                            <a:srgbClr val="000000"/>
                          </a:solidFill>
                          <a:latin typeface="Franklin Gothic Book"/>
                        </a:rPr>
                        <a:t>25%</a:t>
                      </a:r>
                      <a:endParaRPr b="0" lang="eu-ES" sz="900" spc="-1" strike="noStrike">
                        <a:latin typeface="Arial"/>
                      </a:endParaRPr>
                    </a:p>
                  </a:txBody>
                  <a:tcPr marL="44280" marR="4428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r>
            </a:tbl>
          </a:graphicData>
        </a:graphic>
      </p:graphicFrame>
      <p:sp>
        <p:nvSpPr>
          <p:cNvPr id="254" name="CustomShape 2"/>
          <p:cNvSpPr/>
          <p:nvPr/>
        </p:nvSpPr>
        <p:spPr>
          <a:xfrm>
            <a:off x="1259640" y="1635840"/>
            <a:ext cx="6480360" cy="6390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latin typeface="Franklin Gothic Book"/>
              </a:rPr>
              <a:t>Students and linguistic models in the different levels of education. 2014-15 school year </a:t>
            </a:r>
            <a:endParaRPr b="0" lang="eu-ES" sz="1800" spc="-1" strike="noStrike">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Pushpin</Template>
  <TotalTime>370</TotalTime>
  <Application>LibreOffice/6.0.5.2$Linux_X86_64 LibreOffice_project/00m0$Build-2</Application>
  <Words>415</Words>
  <Paragraphs>126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dc:description/>
  <dc:language>eu-ES</dc:language>
  <cp:lastModifiedBy>Lui  García Gurrutxaga</cp:lastModifiedBy>
  <dcterms:modified xsi:type="dcterms:W3CDTF">2018-02-14T14:50:34Z</dcterms:modified>
  <cp:revision>30</cp:revision>
  <dc:subject/>
  <dc:title>The Basque Language in Education: from mono to multilingualism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