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D6F472-F6BD-4F1F-9DAE-B6294BABB6F9}" type="datetime1">
              <a:rPr lang="pt-PT" smtClean="0"/>
              <a:t>12-06-2018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5AF0F7-DF3A-4CDF-AD9D-0BBE50592657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97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gu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5" name="céu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pic>
        <p:nvPicPr>
          <p:cNvPr id="6" name="águ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águ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 rtl="0">
              <a:defRPr sz="6000"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PT" noProof="0" smtClean="0"/>
              <a:t>Faça clique para editar o estilo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86E8BB-8665-4742-81B5-FBC76D658D23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39EBD-9948-44AF-B821-3EB7C60B1D67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CB2DB7-DA6A-4E34-BD39-FFC45D6423BF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éu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 rtl="0">
              <a:defRPr sz="6000" b="0"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F83CD3-4631-4691-A03D-85B00ED48C05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CD8F38-8AC1-4143-A5C3-3876F47F429B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FF8EAE-61B7-498D-8457-714D3ED40C0D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8D54E3-A533-4848-87F4-65B6DD78694A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éu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pt-PT" noProof="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4315B-EE4B-443B-B50D-7BAEC9E967FF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  <a:p>
            <a:pPr lvl="1" rtl="0"/>
            <a:r>
              <a:rPr lang="pt-PT" noProof="0" smtClean="0"/>
              <a:t>Segundo nível</a:t>
            </a:r>
          </a:p>
          <a:p>
            <a:pPr lvl="2" rtl="0"/>
            <a:r>
              <a:rPr lang="pt-PT" noProof="0" smtClean="0"/>
              <a:t>Terceiro nível</a:t>
            </a:r>
          </a:p>
          <a:p>
            <a:pPr lvl="3" rtl="0"/>
            <a:r>
              <a:rPr lang="pt-PT" noProof="0" smtClean="0"/>
              <a:t>Quarto nível</a:t>
            </a:r>
          </a:p>
          <a:p>
            <a:pPr lvl="4" rtl="0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527A7-395E-438B-8EBD-25EB812E5548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 smtClean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 smtClean="0"/>
              <a:t>Clique para editar os estilos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E48045-B988-4D41-B22A-CD598E3AF970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éu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pt-PT" noProof="0" dirty="0"/>
          </a:p>
        </p:txBody>
      </p:sp>
      <p:sp>
        <p:nvSpPr>
          <p:cNvPr id="8" name="águ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pic>
        <p:nvPicPr>
          <p:cNvPr id="9" name="águ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águ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 smtClean="0"/>
              <a:t>Clique para editar o estilo de título do Modelo Global 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 dirty="0" smtClean="0"/>
              <a:t>Adicione um rodapé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E567B401-07B9-47F5-A0C4-4A556ACFB6DE}" type="datetime1">
              <a:rPr lang="pt-PT" noProof="0" smtClean="0"/>
              <a:t>12-06-2018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Samora Correia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                           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" y="403761"/>
            <a:ext cx="10675917" cy="520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1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Localização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0" y="1484415"/>
            <a:ext cx="9286504" cy="45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5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</a:t>
            </a:r>
            <a:r>
              <a:rPr lang="pt-PT" dirty="0" smtClean="0"/>
              <a:t>andeira</a:t>
            </a:r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98" y="8405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Presidente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Carlos António Pinto Coutinho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58" y="724395"/>
            <a:ext cx="3952009" cy="5118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25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Trajes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08" y="0"/>
            <a:ext cx="875427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2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Comida tradicional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5" y="1568966"/>
            <a:ext cx="4096987" cy="31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568966"/>
            <a:ext cx="3396342" cy="31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61" y="1568966"/>
            <a:ext cx="3859482" cy="315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48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Monumentos 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999321"/>
            <a:ext cx="4037611" cy="31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67" y="1999321"/>
            <a:ext cx="3932660" cy="31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7" y="1999321"/>
            <a:ext cx="3538796" cy="31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86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Danças  tradicionais</a:t>
            </a:r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909763"/>
            <a:ext cx="4197927" cy="29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99" y="1909763"/>
            <a:ext cx="3835730" cy="29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95" y="1909762"/>
            <a:ext cx="3859480" cy="293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3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PT" dirty="0" smtClean="0"/>
              <a:t>                       Paisagens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" y="1577439"/>
            <a:ext cx="4456710" cy="31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65" y="1524000"/>
            <a:ext cx="4655128" cy="32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56">
  <a:themeElements>
    <a:clrScheme name="Personalizado 6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756_TF02895256" id="{4A815FA2-9FA9-4FEE-9D4D-48E32B64C17C}" vid="{57267117-8AE0-4726-B548-6B38D1A01851}"/>
    </a:ext>
  </a:extLst>
</a:theme>
</file>

<file path=ppt/theme/theme2.xml><?xml version="1.0" encoding="utf-8"?>
<a:theme xmlns:a="http://schemas.openxmlformats.org/drawingml/2006/main" name="Tema do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tf02895256</Template>
  <TotalTime>100</TotalTime>
  <Words>18</Words>
  <Application>Microsoft Office PowerPoint</Application>
  <PresentationFormat>Personalizados</PresentationFormat>
  <Paragraphs>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tf02895256</vt:lpstr>
      <vt:lpstr>Samora Correia </vt:lpstr>
      <vt:lpstr>Localização</vt:lpstr>
      <vt:lpstr>Bandeira</vt:lpstr>
      <vt:lpstr>Presidente</vt:lpstr>
      <vt:lpstr>Trajes</vt:lpstr>
      <vt:lpstr>Comida tradicional</vt:lpstr>
      <vt:lpstr>Monumentos </vt:lpstr>
      <vt:lpstr>Danças  tradicionais</vt:lpstr>
      <vt:lpstr>                       Paisagens</vt:lpstr>
      <vt:lpstr>                            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Samora Correia</dc:title>
  <dc:creator>sll</dc:creator>
  <cp:lastModifiedBy>sll</cp:lastModifiedBy>
  <cp:revision>9</cp:revision>
  <dcterms:created xsi:type="dcterms:W3CDTF">2018-05-29T13:50:49Z</dcterms:created>
  <dcterms:modified xsi:type="dcterms:W3CDTF">2018-06-12T14:13:16Z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