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8766-4298-4812-94FB-55009735FF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5F19-4495-410A-B25A-3BC59B30E64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8766-4298-4812-94FB-55009735FF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5F19-4495-410A-B25A-3BC59B30E64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8766-4298-4812-94FB-55009735FF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5F19-4495-410A-B25A-3BC59B30E64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8766-4298-4812-94FB-55009735FF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5F19-4495-410A-B25A-3BC59B30E64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8766-4298-4812-94FB-55009735FF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5F19-4495-410A-B25A-3BC59B30E64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8766-4298-4812-94FB-55009735FF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5F19-4495-410A-B25A-3BC59B30E64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8766-4298-4812-94FB-55009735FF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5F19-4495-410A-B25A-3BC59B30E64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8766-4298-4812-94FB-55009735FF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5F19-4495-410A-B25A-3BC59B30E64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8766-4298-4812-94FB-55009735FF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5F19-4495-410A-B25A-3BC59B30E64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8766-4298-4812-94FB-55009735FF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5F19-4495-410A-B25A-3BC59B30E64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8766-4298-4812-94FB-55009735FF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5F19-4495-410A-B25A-3BC59B30E64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C8766-4298-4812-94FB-55009735FF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5F19-4495-410A-B25A-3BC59B30E64D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m para italia vene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874054" cy="442915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643570" y="5166382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Trabalho realizado por:</a:t>
            </a:r>
          </a:p>
          <a:p>
            <a:pPr algn="r"/>
            <a:r>
              <a:rPr lang="pt-PT" dirty="0" smtClean="0"/>
              <a:t>-Beatriz Pirralho</a:t>
            </a:r>
          </a:p>
          <a:p>
            <a:pPr algn="r"/>
            <a:r>
              <a:rPr lang="pt-PT" dirty="0" smtClean="0"/>
              <a:t>-Daniela Coelho</a:t>
            </a:r>
          </a:p>
          <a:p>
            <a:pPr algn="r"/>
            <a:r>
              <a:rPr lang="pt-PT" dirty="0" smtClean="0"/>
              <a:t>-Joana Massano </a:t>
            </a:r>
          </a:p>
          <a:p>
            <a:pPr algn="r"/>
            <a:endParaRPr lang="pt-PT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c\OneDrive\Ambiente de Trabalho\veneza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854" y="1285860"/>
            <a:ext cx="7662236" cy="4714908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c\OneDrive\Ambiente de Trabalho\veneza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4093"/>
            <a:ext cx="8229600" cy="564981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ic\OneDrive\Ambiente de Trabalho\veneza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09800"/>
            <a:ext cx="8229600" cy="48384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c\OneDrive\Ambiente de Trabalho\veneza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8742"/>
            <a:ext cx="8229600" cy="5489079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nic\OneDrive\Ambiente de Trabalho\veneza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93633"/>
            <a:ext cx="8229600" cy="5799296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danic\OneDrive\Ambiente de Trabalho\veneza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5829"/>
            <a:ext cx="8229600" cy="495490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nic\OneDrive\Ambiente de Trabalho\veneza 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8589"/>
            <a:ext cx="8229600" cy="548938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nic\OneDrive\Ambiente de Trabalho\veneza 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449" y="642918"/>
            <a:ext cx="7799548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nic\OneDrive\Ambiente de Trabalho\veneza 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9360"/>
            <a:ext cx="5214974" cy="58337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nic\OneDrive\Ambiente de Trabalho\veneza 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4062" y="928671"/>
            <a:ext cx="6685523" cy="5429288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c\OneDrive\Ambiente de Trabalho\veneza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78259"/>
            <a:ext cx="8358188" cy="4701481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anic\OneDrive\Ambiente de Trabalho\veneza 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anic\OneDrive\Ambiente de Trabalho\veneza 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4460"/>
            <a:ext cx="8229600" cy="5489079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anic\OneDrive\Ambiente de Trabalho\veneza 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93844"/>
            <a:ext cx="8229600" cy="5470311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anic\OneDrive\Ambiente de Trabalho\veneza 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8742"/>
            <a:ext cx="8229600" cy="5489079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anic\OneDrive\Ambiente de Trabalho\veneza 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9073" y="571480"/>
            <a:ext cx="8545854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anic\OneDrive\Ambiente de Trabalho\veneza 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532" y="642918"/>
            <a:ext cx="8612933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anic\OneDrive\Ambiente de Trabalho\veneza 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688" y="451758"/>
            <a:ext cx="8869467" cy="5620448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</Words>
  <Application>Microsoft Office PowerPoint</Application>
  <PresentationFormat>Apresentação no Ecrã (4:3)</PresentationFormat>
  <Paragraphs>4</Paragraphs>
  <Slides>19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Daniela Coelho</dc:creator>
  <cp:lastModifiedBy>João Maria Filipe</cp:lastModifiedBy>
  <cp:revision>6</cp:revision>
  <dcterms:created xsi:type="dcterms:W3CDTF">2018-09-12T14:09:29Z</dcterms:created>
  <dcterms:modified xsi:type="dcterms:W3CDTF">2018-09-12T19:29:55Z</dcterms:modified>
</cp:coreProperties>
</file>