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397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461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042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83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7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747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703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30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92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25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849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EBB5-EED4-4DEE-B141-5B028140F74E}" type="datetimeFigureOut">
              <a:rPr lang="pt-PT" smtClean="0"/>
              <a:t>25/11/2017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B4E78-7AF4-46D4-AE4A-EB7C9F087D8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435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3107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latin typeface="Trebuchet MS" panose="020B0603020202020204" pitchFamily="34" charset="0"/>
              </a:rPr>
              <a:t>Agrupamento de Escolas de Samora Correia</a:t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>
                <a:latin typeface="Trebuchet MS" panose="020B0603020202020204" pitchFamily="34" charset="0"/>
              </a:rPr>
              <a:t/>
            </a:r>
            <a:br>
              <a:rPr lang="pt-PT" sz="2000" dirty="0">
                <a:latin typeface="Trebuchet MS" panose="020B0603020202020204" pitchFamily="34" charset="0"/>
              </a:rPr>
            </a:br>
            <a:r>
              <a:rPr lang="pt-PT" sz="2000" dirty="0" smtClean="0">
                <a:latin typeface="Trebuchet MS" panose="020B0603020202020204" pitchFamily="34" charset="0"/>
              </a:rPr>
              <a:t>Número de Turmas</a:t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Class</a:t>
            </a:r>
            <a:r>
              <a:rPr lang="pt-PT" sz="2000" dirty="0" smtClean="0">
                <a:latin typeface="Trebuchet MS" panose="020B0603020202020204" pitchFamily="34" charset="0"/>
              </a:rPr>
              <a:t> </a:t>
            </a:r>
            <a:r>
              <a:rPr lang="pt-PT" sz="2000" dirty="0" err="1" smtClean="0">
                <a:latin typeface="Trebuchet MS" panose="020B0603020202020204" pitchFamily="34" charset="0"/>
              </a:rPr>
              <a:t>number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Numéros</a:t>
            </a:r>
            <a:r>
              <a:rPr lang="pt-PT" sz="2000" dirty="0" smtClean="0">
                <a:latin typeface="Trebuchet MS" panose="020B0603020202020204" pitchFamily="34" charset="0"/>
              </a:rPr>
              <a:t> de classes</a:t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Wieviele</a:t>
            </a:r>
            <a:r>
              <a:rPr lang="pt-PT" sz="2000" dirty="0" smtClean="0">
                <a:latin typeface="Trebuchet MS" panose="020B0603020202020204" pitchFamily="34" charset="0"/>
              </a:rPr>
              <a:t> </a:t>
            </a:r>
            <a:r>
              <a:rPr lang="pt-PT" sz="2000" dirty="0" err="1" smtClean="0">
                <a:latin typeface="Trebuchet MS" panose="020B0603020202020204" pitchFamily="34" charset="0"/>
              </a:rPr>
              <a:t>Klassen</a:t>
            </a:r>
            <a:r>
              <a:rPr lang="pt-PT" sz="2000" dirty="0" smtClean="0">
                <a:latin typeface="Trebuchet MS" panose="020B0603020202020204" pitchFamily="34" charset="0"/>
              </a:rPr>
              <a:t> in </a:t>
            </a:r>
            <a:r>
              <a:rPr lang="pt-PT" sz="2000" dirty="0" err="1" smtClean="0">
                <a:latin typeface="Trebuchet MS" panose="020B0603020202020204" pitchFamily="34" charset="0"/>
              </a:rPr>
              <a:t>unsere</a:t>
            </a:r>
            <a:r>
              <a:rPr lang="pt-PT" sz="2000" dirty="0" smtClean="0">
                <a:latin typeface="Trebuchet MS" panose="020B0603020202020204" pitchFamily="34" charset="0"/>
              </a:rPr>
              <a:t> </a:t>
            </a:r>
            <a:r>
              <a:rPr lang="pt-PT" sz="2000" dirty="0" err="1" smtClean="0">
                <a:latin typeface="Trebuchet MS" panose="020B0603020202020204" pitchFamily="34" charset="0"/>
              </a:rPr>
              <a:t>Schulen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endParaRPr lang="pt-PT" sz="2000" dirty="0">
              <a:latin typeface="Trebuchet MS" panose="020B06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53803"/>
            <a:ext cx="9144000" cy="3003997"/>
          </a:xfrm>
        </p:spPr>
        <p:txBody>
          <a:bodyPr>
            <a:normAutofit/>
          </a:bodyPr>
          <a:lstStyle/>
          <a:p>
            <a:r>
              <a:rPr lang="pt-PT" sz="2000" dirty="0" smtClean="0">
                <a:latin typeface="Trebuchet MS" panose="020B0603020202020204" pitchFamily="34" charset="0"/>
              </a:rPr>
              <a:t>Samora Correia  -   Porto Alto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5º Ano                                      6                        3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6º Ano                                      6                        3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7º Ano                                      6                        3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8º Ano                                      7                        2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9º Ano                                      4                        2</a:t>
            </a:r>
            <a:endParaRPr lang="pt-PT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4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64781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latin typeface="Trebuchet MS" panose="020B0603020202020204" pitchFamily="34" charset="0"/>
              </a:rPr>
              <a:t>Número de alunos</a:t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Number</a:t>
            </a:r>
            <a:r>
              <a:rPr lang="pt-PT" sz="2000" dirty="0" smtClean="0">
                <a:latin typeface="Trebuchet MS" panose="020B0603020202020204" pitchFamily="34" charset="0"/>
              </a:rPr>
              <a:t> </a:t>
            </a:r>
            <a:r>
              <a:rPr lang="pt-PT" sz="2000" dirty="0" err="1" smtClean="0">
                <a:latin typeface="Trebuchet MS" panose="020B0603020202020204" pitchFamily="34" charset="0"/>
              </a:rPr>
              <a:t>of</a:t>
            </a:r>
            <a:r>
              <a:rPr lang="pt-PT" sz="2000" dirty="0" smtClean="0">
                <a:latin typeface="Trebuchet MS" panose="020B0603020202020204" pitchFamily="34" charset="0"/>
              </a:rPr>
              <a:t> </a:t>
            </a:r>
            <a:r>
              <a:rPr lang="pt-PT" sz="2000" dirty="0" err="1" smtClean="0">
                <a:latin typeface="Trebuchet MS" panose="020B0603020202020204" pitchFamily="34" charset="0"/>
              </a:rPr>
              <a:t>pupils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Numéraux</a:t>
            </a:r>
            <a:r>
              <a:rPr lang="pt-PT" sz="2000" dirty="0" smtClean="0">
                <a:latin typeface="Trebuchet MS" panose="020B0603020202020204" pitchFamily="34" charset="0"/>
              </a:rPr>
              <a:t> d’</a:t>
            </a:r>
            <a:r>
              <a:rPr lang="pt-PT" sz="2000" dirty="0" err="1" smtClean="0">
                <a:latin typeface="Trebuchet MS" panose="020B0603020202020204" pitchFamily="34" charset="0"/>
              </a:rPr>
              <a:t>éléves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Wieviele</a:t>
            </a:r>
            <a:r>
              <a:rPr lang="pt-PT" sz="2000" dirty="0" smtClean="0">
                <a:latin typeface="Trebuchet MS" panose="020B0603020202020204" pitchFamily="34" charset="0"/>
              </a:rPr>
              <a:t> </a:t>
            </a:r>
            <a:r>
              <a:rPr lang="pt-PT" sz="2000" dirty="0" err="1" smtClean="0">
                <a:latin typeface="Trebuchet MS" panose="020B0603020202020204" pitchFamily="34" charset="0"/>
              </a:rPr>
              <a:t>Schueler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>
                <a:latin typeface="Trebuchet MS" panose="020B0603020202020204" pitchFamily="34" charset="0"/>
              </a:rPr>
              <a:t/>
            </a:r>
            <a:br>
              <a:rPr lang="pt-PT" sz="2000" dirty="0">
                <a:latin typeface="Trebuchet MS" panose="020B0603020202020204" pitchFamily="34" charset="0"/>
              </a:rPr>
            </a:b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>
                <a:latin typeface="Trebuchet MS" panose="020B0603020202020204" pitchFamily="34" charset="0"/>
              </a:rPr>
              <a:t/>
            </a:r>
            <a:br>
              <a:rPr lang="pt-PT" sz="2000" dirty="0">
                <a:latin typeface="Trebuchet MS" panose="020B0603020202020204" pitchFamily="34" charset="0"/>
              </a:rPr>
            </a:br>
            <a:endParaRPr lang="pt-PT" sz="2000" dirty="0">
              <a:latin typeface="Trebuchet MS" panose="020B06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730321"/>
            <a:ext cx="9144000" cy="2527479"/>
          </a:xfrm>
        </p:spPr>
        <p:txBody>
          <a:bodyPr>
            <a:normAutofit/>
          </a:bodyPr>
          <a:lstStyle/>
          <a:p>
            <a:r>
              <a:rPr lang="pt-PT" sz="2000" dirty="0" smtClean="0">
                <a:latin typeface="Trebuchet MS" panose="020B0603020202020204" pitchFamily="34" charset="0"/>
              </a:rPr>
              <a:t>               Samora Correia  -  Porto Alto                    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5º Ano  (213)                                  150                      63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6º Ano  (216)                                  158                      58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7º Ano  (239)                                  172                      67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8º Ano  (202)                                  152                      50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9º Ano  (146)                                  102                      44</a:t>
            </a:r>
          </a:p>
          <a:p>
            <a:pPr algn="just"/>
            <a:endParaRPr lang="pt-PT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2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3544" y="272357"/>
            <a:ext cx="9144000" cy="2387600"/>
          </a:xfrm>
        </p:spPr>
        <p:txBody>
          <a:bodyPr>
            <a:normAutofit/>
          </a:bodyPr>
          <a:lstStyle/>
          <a:p>
            <a:r>
              <a:rPr lang="pt-PT" sz="2000" dirty="0" smtClean="0">
                <a:latin typeface="Trebuchet MS" panose="020B0603020202020204" pitchFamily="34" charset="0"/>
              </a:rPr>
              <a:t>Inglês</a:t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English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Anglais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Englisch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>
                <a:latin typeface="Trebuchet MS" panose="020B0603020202020204" pitchFamily="34" charset="0"/>
              </a:rPr>
              <a:t/>
            </a:r>
            <a:br>
              <a:rPr lang="pt-PT" sz="2000" dirty="0">
                <a:latin typeface="Trebuchet MS" panose="020B0603020202020204" pitchFamily="34" charset="0"/>
              </a:rPr>
            </a:b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endParaRPr lang="pt-PT" sz="2000" dirty="0">
              <a:latin typeface="Trebuchet MS" panose="020B06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53803"/>
            <a:ext cx="9144000" cy="3003997"/>
          </a:xfrm>
        </p:spPr>
        <p:txBody>
          <a:bodyPr>
            <a:normAutofit/>
          </a:bodyPr>
          <a:lstStyle/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1      213 alunos                          A1+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2      216 alunos                          A2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3      239 alunos                          A2+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4      202 alunos                          B1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5      146 alunos                          B1+</a:t>
            </a:r>
            <a:endParaRPr lang="pt-PT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6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2000" dirty="0" smtClean="0">
                <a:latin typeface="Trebuchet MS" panose="020B0603020202020204" pitchFamily="34" charset="0"/>
              </a:rPr>
              <a:t>Francês</a:t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French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Français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 err="1" smtClean="0">
                <a:latin typeface="Trebuchet MS" panose="020B0603020202020204" pitchFamily="34" charset="0"/>
              </a:rPr>
              <a:t>Franzoesisch</a:t>
            </a: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>
                <a:latin typeface="Trebuchet MS" panose="020B0603020202020204" pitchFamily="34" charset="0"/>
              </a:rPr>
              <a:t/>
            </a:r>
            <a:br>
              <a:rPr lang="pt-PT" sz="2000" dirty="0">
                <a:latin typeface="Trebuchet MS" panose="020B0603020202020204" pitchFamily="34" charset="0"/>
              </a:rPr>
            </a:br>
            <a:r>
              <a:rPr lang="pt-PT" sz="2000" dirty="0" smtClean="0">
                <a:latin typeface="Trebuchet MS" panose="020B0603020202020204" pitchFamily="34" charset="0"/>
              </a:rPr>
              <a:t/>
            </a:r>
            <a:br>
              <a:rPr lang="pt-PT" sz="2000" dirty="0" smtClean="0">
                <a:latin typeface="Trebuchet MS" panose="020B0603020202020204" pitchFamily="34" charset="0"/>
              </a:rPr>
            </a:br>
            <a:r>
              <a:rPr lang="pt-PT" sz="2000" dirty="0">
                <a:latin typeface="Trebuchet MS" panose="020B0603020202020204" pitchFamily="34" charset="0"/>
              </a:rPr>
              <a:t/>
            </a:r>
            <a:br>
              <a:rPr lang="pt-PT" sz="2000" dirty="0">
                <a:latin typeface="Trebuchet MS" panose="020B0603020202020204" pitchFamily="34" charset="0"/>
              </a:rPr>
            </a:br>
            <a:endParaRPr lang="pt-PT" sz="2000" dirty="0">
              <a:latin typeface="Trebuchet MS" panose="020B06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62896"/>
            <a:ext cx="9144000" cy="2694904"/>
          </a:xfrm>
        </p:spPr>
        <p:txBody>
          <a:bodyPr>
            <a:normAutofit/>
          </a:bodyPr>
          <a:lstStyle/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1   239 alunos                            A1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2   202 alunos                            A1+</a:t>
            </a:r>
          </a:p>
          <a:p>
            <a:pPr algn="just"/>
            <a:r>
              <a:rPr lang="pt-PT" sz="2000" dirty="0" smtClean="0">
                <a:latin typeface="Trebuchet MS" panose="020B0603020202020204" pitchFamily="34" charset="0"/>
              </a:rPr>
              <a:t>Nível 3   </a:t>
            </a:r>
            <a:r>
              <a:rPr lang="pt-PT" sz="2000" smtClean="0">
                <a:latin typeface="Trebuchet MS" panose="020B0603020202020204" pitchFamily="34" charset="0"/>
              </a:rPr>
              <a:t>146 alunos                            B1     </a:t>
            </a:r>
            <a:endParaRPr lang="pt-PT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97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121</Words>
  <Application>Microsoft Office PowerPoint</Application>
  <PresentationFormat>Ecrã Panorâmico</PresentationFormat>
  <Paragraphs>24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Tema do Office</vt:lpstr>
      <vt:lpstr>Agrupamento de Escolas de Samora Correia  Número de Turmas Class number Numéros de classes Wieviele Klassen in unsere Schulen </vt:lpstr>
      <vt:lpstr>Número de alunos Number of pupils Numéraux d’éléves Wieviele Schueler    </vt:lpstr>
      <vt:lpstr>Inglês English Anglais Englisch   </vt:lpstr>
      <vt:lpstr>Francês French Français Franzoesisch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Agrupamento de Escolas de Samora Correia  Número de Turmas Class number Numéros de classes Wieviele Klassen in unsere Schulen</dc:title>
  <dc:creator>João Maria Filipe</dc:creator>
  <cp:lastModifiedBy>João Maria Filipe</cp:lastModifiedBy>
  <cp:revision>3</cp:revision>
  <dcterms:created xsi:type="dcterms:W3CDTF">2017-11-25T21:20:03Z</dcterms:created>
  <dcterms:modified xsi:type="dcterms:W3CDTF">2017-11-25T21:30:39Z</dcterms:modified>
</cp:coreProperties>
</file>