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19F41-E2CC-4495-B52C-3D3D04C21B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Wine in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mythology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572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DB22E024-948A-416D-A46B-41BD65A4D5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6306566" y="1490446"/>
            <a:ext cx="5145024" cy="3429000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3811A80-7C77-46B6-8D53-23BD3B7FE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5" y="1490446"/>
            <a:ext cx="5084334" cy="4222457"/>
          </a:xfrm>
        </p:spPr>
        <p:txBody>
          <a:bodyPr>
            <a:normAutofit/>
          </a:bodyPr>
          <a:lstStyle/>
          <a:p>
            <a:pPr algn="l"/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ancient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times,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always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 of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people,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especially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area.</a:t>
            </a:r>
          </a:p>
          <a:p>
            <a:pPr algn="l"/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special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occasions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creates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joyful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good way to relax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with friends.</a:t>
            </a:r>
          </a:p>
          <a:p>
            <a:pPr algn="l"/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Except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the social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religious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one.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Infact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for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one of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common symbols in the Christian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religion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referring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Last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Supper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it-IT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79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E85E69-9B14-4B1C-84B5-92F283394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858473"/>
          </a:xfrm>
        </p:spPr>
        <p:txBody>
          <a:bodyPr>
            <a:normAutofit/>
          </a:bodyPr>
          <a:lstStyle/>
          <a:p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GREEK MYTHOLOGY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4EFAF70-D55A-4478-A37D-25B0FDB8AE4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273006" y="1019175"/>
            <a:ext cx="3810000" cy="4362450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B853BE7-4E85-4D48-9DFC-12B29A711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1652631"/>
            <a:ext cx="3935689" cy="4138569"/>
          </a:xfrm>
        </p:spPr>
        <p:txBody>
          <a:bodyPr>
            <a:noAutofit/>
          </a:bodyPr>
          <a:lstStyle/>
          <a:p>
            <a:pPr algn="l"/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famous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Greek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mythology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thinking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demigod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Bacco. 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son of Zeus and of a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mortal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woman.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told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Hera, Zeus’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wife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jealous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gave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madness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legend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says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one day, to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scare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some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enemies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turned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mainmast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ship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made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himself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become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lion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symbols are,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infact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lion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Bacco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emblem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energy, power of nature,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drunkenness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frenzy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087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E77A22-8F80-47FD-B0BC-81216975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bacchanals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CAED68-537F-4C3F-94F8-54284CAC94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3061" y="2093535"/>
            <a:ext cx="5362939" cy="36939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Bacchanals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some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festivities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rituals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made to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honour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Bacco: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music, dances, delicious food and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plenty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with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young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women,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«menadi», and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satyrs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creatures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half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man,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half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goat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drunk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bacchanals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chaos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euphoria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Bacchus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represented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relaxed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positions, with a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glass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one hand and some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fruits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mostly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grapes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a crown of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leaves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head.</a:t>
            </a:r>
          </a:p>
          <a:p>
            <a:pPr marL="0" indent="0">
              <a:buNone/>
            </a:pPr>
            <a:endParaRPr lang="it-IT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1049BD-75B2-4F01-9DB1-0AEBF7E9D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713" y="2097248"/>
            <a:ext cx="5004611" cy="35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89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DDAC1A-22B1-454A-B9FE-BCBF7FB80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875251"/>
          </a:xfrm>
        </p:spPr>
        <p:txBody>
          <a:bodyPr>
            <a:normAutofit/>
          </a:bodyPr>
          <a:lstStyle/>
          <a:p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Egyptian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mythology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A766AF8-E6DD-4A06-9229-E2CBE4910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775" y="1669409"/>
            <a:ext cx="5034181" cy="4488110"/>
          </a:xfrm>
        </p:spPr>
        <p:txBody>
          <a:bodyPr>
            <a:noAutofit/>
          </a:bodyPr>
          <a:lstStyle/>
          <a:p>
            <a:pPr algn="l"/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social and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religious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meaning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like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Ancient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Egypt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oldest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myths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Egyptian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culture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one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tells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Osiride, a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for the first time,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discovered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make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taught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everything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knew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Plutarco, a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philosopher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ancient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Greece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wrote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Egyptian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believe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first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born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dared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challenge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Gods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So, people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drink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are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actually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drinking the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rebellious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ancestors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risk to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become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</a:t>
            </a:r>
            <a:r>
              <a:rPr lang="it-IT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FFAEA4C-FF1E-4434-AC22-FC0263EB4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292" y="685101"/>
            <a:ext cx="5201629" cy="245170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C959FF4-2E29-4F29-8222-8CC6CF9DC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739" y="3329502"/>
            <a:ext cx="4606182" cy="268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7569"/>
      </p:ext>
    </p:extLst>
  </p:cSld>
  <p:clrMapOvr>
    <a:masterClrMapping/>
  </p:clrMapOvr>
</p:sld>
</file>

<file path=ppt/theme/theme1.xml><?xml version="1.0" encoding="utf-8"?>
<a:theme xmlns:a="http://schemas.openxmlformats.org/drawingml/2006/main" name="Goccia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265</TotalTime>
  <Words>443</Words>
  <Application>Microsoft Office PowerPoint</Application>
  <PresentationFormat>Widescreen</PresentationFormat>
  <Paragraphs>15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Times New Roman</vt:lpstr>
      <vt:lpstr>Tw Cen MT</vt:lpstr>
      <vt:lpstr>Goccia</vt:lpstr>
      <vt:lpstr>Wine in mythology </vt:lpstr>
      <vt:lpstr>Presentazione standard di PowerPoint</vt:lpstr>
      <vt:lpstr>GREEK MYTHOLOGY</vt:lpstr>
      <vt:lpstr>The bacchanals  </vt:lpstr>
      <vt:lpstr>Egyptian mythology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Wine in mythology</dc:title>
  <dc:creator>Chiara</dc:creator>
  <cp:lastModifiedBy>Claudia Fontana</cp:lastModifiedBy>
  <cp:revision>24</cp:revision>
  <dcterms:created xsi:type="dcterms:W3CDTF">2019-09-22T18:45:28Z</dcterms:created>
  <dcterms:modified xsi:type="dcterms:W3CDTF">2019-09-29T16:19:55Z</dcterms:modified>
</cp:coreProperties>
</file>