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5670550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a tombolini" userId="336b3c7305eabe5a" providerId="LiveId" clId="{212C0431-E4C9-4621-A395-A88D857C448A}"/>
    <pc:docChg chg="custSel addSld delSld modSld">
      <pc:chgData name="casa tombolini" userId="336b3c7305eabe5a" providerId="LiveId" clId="{212C0431-E4C9-4621-A395-A88D857C448A}" dt="2019-12-22T15:43:43.740" v="1752"/>
      <pc:docMkLst>
        <pc:docMk/>
      </pc:docMkLst>
      <pc:sldChg chg="modSp modTransition">
        <pc:chgData name="casa tombolini" userId="336b3c7305eabe5a" providerId="LiveId" clId="{212C0431-E4C9-4621-A395-A88D857C448A}" dt="2019-12-22T15:40:54.170" v="1745"/>
        <pc:sldMkLst>
          <pc:docMk/>
          <pc:sldMk cId="0" sldId="256"/>
        </pc:sldMkLst>
        <pc:spChg chg="mod">
          <ac:chgData name="casa tombolini" userId="336b3c7305eabe5a" providerId="LiveId" clId="{212C0431-E4C9-4621-A395-A88D857C448A}" dt="2019-12-22T14:30:09.734" v="20" actId="20577"/>
          <ac:spMkLst>
            <pc:docMk/>
            <pc:sldMk cId="0" sldId="256"/>
            <ac:spMk id="5" creationId="{85C0465F-FD40-431A-A2D6-E46E639F5D31}"/>
          </ac:spMkLst>
        </pc:spChg>
      </pc:sldChg>
      <pc:sldChg chg="addSp delSp modSp modTransition">
        <pc:chgData name="casa tombolini" userId="336b3c7305eabe5a" providerId="LiveId" clId="{212C0431-E4C9-4621-A395-A88D857C448A}" dt="2019-12-22T15:41:06.638" v="1746"/>
        <pc:sldMkLst>
          <pc:docMk/>
          <pc:sldMk cId="0" sldId="257"/>
        </pc:sldMkLst>
        <pc:spChg chg="mod">
          <ac:chgData name="casa tombolini" userId="336b3c7305eabe5a" providerId="LiveId" clId="{212C0431-E4C9-4621-A395-A88D857C448A}" dt="2019-12-22T15:22:10.309" v="1148" actId="20577"/>
          <ac:spMkLst>
            <pc:docMk/>
            <pc:sldMk cId="0" sldId="257"/>
            <ac:spMk id="3" creationId="{C45EF58F-C170-4C78-A3A6-056EA496E86C}"/>
          </ac:spMkLst>
        </pc:spChg>
        <pc:picChg chg="add del mod">
          <ac:chgData name="casa tombolini" userId="336b3c7305eabe5a" providerId="LiveId" clId="{212C0431-E4C9-4621-A395-A88D857C448A}" dt="2019-12-22T14:33:20.023" v="23"/>
          <ac:picMkLst>
            <pc:docMk/>
            <pc:sldMk cId="0" sldId="257"/>
            <ac:picMk id="7" creationId="{69FE988C-1A7A-4365-9995-E7D4F84160BE}"/>
          </ac:picMkLst>
        </pc:picChg>
        <pc:picChg chg="add del mod">
          <ac:chgData name="casa tombolini" userId="336b3c7305eabe5a" providerId="LiveId" clId="{212C0431-E4C9-4621-A395-A88D857C448A}" dt="2019-12-22T14:38:44.589" v="25"/>
          <ac:picMkLst>
            <pc:docMk/>
            <pc:sldMk cId="0" sldId="257"/>
            <ac:picMk id="9" creationId="{6132D23B-A292-44B6-AF52-CA0ACACF4205}"/>
          </ac:picMkLst>
        </pc:picChg>
        <pc:picChg chg="add mod">
          <ac:chgData name="casa tombolini" userId="336b3c7305eabe5a" providerId="LiveId" clId="{212C0431-E4C9-4621-A395-A88D857C448A}" dt="2019-12-22T14:56:44.710" v="376" actId="1076"/>
          <ac:picMkLst>
            <pc:docMk/>
            <pc:sldMk cId="0" sldId="257"/>
            <ac:picMk id="11" creationId="{812CAE73-780E-4131-926C-1BB201B7DA52}"/>
          </ac:picMkLst>
        </pc:picChg>
      </pc:sldChg>
      <pc:sldChg chg="addSp delSp modSp add modTransition">
        <pc:chgData name="casa tombolini" userId="336b3c7305eabe5a" providerId="LiveId" clId="{212C0431-E4C9-4621-A395-A88D857C448A}" dt="2019-12-22T15:43:20.748" v="1750"/>
        <pc:sldMkLst>
          <pc:docMk/>
          <pc:sldMk cId="1991262447" sldId="258"/>
        </pc:sldMkLst>
        <pc:spChg chg="add del mod">
          <ac:chgData name="casa tombolini" userId="336b3c7305eabe5a" providerId="LiveId" clId="{212C0431-E4C9-4621-A395-A88D857C448A}" dt="2019-12-22T15:00:42.354" v="398"/>
          <ac:spMkLst>
            <pc:docMk/>
            <pc:sldMk cId="1991262447" sldId="258"/>
            <ac:spMk id="2" creationId="{DD14F81E-20E7-4519-858F-4178F5D12450}"/>
          </ac:spMkLst>
        </pc:spChg>
        <pc:spChg chg="add mod">
          <ac:chgData name="casa tombolini" userId="336b3c7305eabe5a" providerId="LiveId" clId="{212C0431-E4C9-4621-A395-A88D857C448A}" dt="2019-12-22T15:03:44.511" v="454" actId="1076"/>
          <ac:spMkLst>
            <pc:docMk/>
            <pc:sldMk cId="1991262447" sldId="258"/>
            <ac:spMk id="3" creationId="{42B2773C-6D7A-4D7A-8A85-2D08D4770DFB}"/>
          </ac:spMkLst>
        </pc:spChg>
        <pc:spChg chg="add mod">
          <ac:chgData name="casa tombolini" userId="336b3c7305eabe5a" providerId="LiveId" clId="{212C0431-E4C9-4621-A395-A88D857C448A}" dt="2019-12-22T15:19:08.138" v="939" actId="20577"/>
          <ac:spMkLst>
            <pc:docMk/>
            <pc:sldMk cId="1991262447" sldId="258"/>
            <ac:spMk id="4" creationId="{13C8E303-3B8E-44F8-9838-A2EEB73806D3}"/>
          </ac:spMkLst>
        </pc:spChg>
        <pc:picChg chg="add mod">
          <ac:chgData name="casa tombolini" userId="336b3c7305eabe5a" providerId="LiveId" clId="{212C0431-E4C9-4621-A395-A88D857C448A}" dt="2019-12-22T15:39:52.002" v="1738" actId="14100"/>
          <ac:picMkLst>
            <pc:docMk/>
            <pc:sldMk cId="1991262447" sldId="258"/>
            <ac:picMk id="6" creationId="{0C151016-6974-4C40-94AB-5BCB30E49205}"/>
          </ac:picMkLst>
        </pc:picChg>
      </pc:sldChg>
      <pc:sldChg chg="add del">
        <pc:chgData name="casa tombolini" userId="336b3c7305eabe5a" providerId="LiveId" clId="{212C0431-E4C9-4621-A395-A88D857C448A}" dt="2019-12-22T15:22:30.945" v="1150" actId="2696"/>
        <pc:sldMkLst>
          <pc:docMk/>
          <pc:sldMk cId="1084387595" sldId="259"/>
        </pc:sldMkLst>
      </pc:sldChg>
      <pc:sldChg chg="addSp modSp add modTransition">
        <pc:chgData name="casa tombolini" userId="336b3c7305eabe5a" providerId="LiveId" clId="{212C0431-E4C9-4621-A395-A88D857C448A}" dt="2019-12-22T15:43:43.740" v="1752"/>
        <pc:sldMkLst>
          <pc:docMk/>
          <pc:sldMk cId="1379494997" sldId="259"/>
        </pc:sldMkLst>
        <pc:spChg chg="add mod">
          <ac:chgData name="casa tombolini" userId="336b3c7305eabe5a" providerId="LiveId" clId="{212C0431-E4C9-4621-A395-A88D857C448A}" dt="2019-12-22T15:36:25.016" v="1732" actId="1076"/>
          <ac:spMkLst>
            <pc:docMk/>
            <pc:sldMk cId="1379494997" sldId="259"/>
            <ac:spMk id="2" creationId="{ED7216E7-0C86-439F-BF39-A53D283EB0FB}"/>
          </ac:spMkLst>
        </pc:spChg>
        <pc:spChg chg="add mod">
          <ac:chgData name="casa tombolini" userId="336b3c7305eabe5a" providerId="LiveId" clId="{212C0431-E4C9-4621-A395-A88D857C448A}" dt="2019-12-22T15:35:49.679" v="1729" actId="1076"/>
          <ac:spMkLst>
            <pc:docMk/>
            <pc:sldMk cId="1379494997" sldId="259"/>
            <ac:spMk id="3" creationId="{EBC2C4D2-155B-4A2B-825B-5C11D8F11971}"/>
          </ac:spMkLst>
        </pc:spChg>
        <pc:picChg chg="add mod">
          <ac:chgData name="casa tombolini" userId="336b3c7305eabe5a" providerId="LiveId" clId="{212C0431-E4C9-4621-A395-A88D857C448A}" dt="2019-12-22T15:40:20.737" v="1743" actId="1076"/>
          <ac:picMkLst>
            <pc:docMk/>
            <pc:sldMk cId="1379494997" sldId="259"/>
            <ac:picMk id="5" creationId="{23CC8DAF-1B4A-479F-9CF3-A7BBA801F0B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4D0BEB3-DD26-4B58-939A-E2D09ADA228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60079FE-BA2A-4D2C-B436-6DE64632573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E76CEF-F65A-48A5-8478-EF87E96FE1A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03BDFC-9173-4015-9FC6-72CC4E38387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5F7F570-16F0-4264-B1E8-40E5C117229C}" type="slidenum">
              <a:t>‹N›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49361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6F6AF2C-CD65-40C8-B750-0D1D133072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B786166-0B72-45FE-BE53-3EB63D0155B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AD599E17-6FF6-4F0C-9351-406752088CA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62915A-AE43-483A-8B15-0E1B626BDEB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B3057E-B786-437A-B157-6F68703CAD6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751875-A3BF-4670-A575-280BA24BA94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3845D8E-9B64-4BB9-9C05-85C4A91C21C5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8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33F32D-55B2-43A6-AEB5-B2A28C4D200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BF76515-596E-447B-8ABC-B7ADE7220339}" type="slidenum">
              <a:t>1</a:t>
            </a:fld>
            <a:endParaRPr lang="en-US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760E0D7-651D-447A-B129-E4CDD9054C4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49F14AF-CD5B-4EED-869D-13C1485F37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A7F8EB-711A-412E-82BD-D9EA1B60304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3278D87-4F48-4E8A-9F1B-2E03CCFACBE1}" type="slidenum">
              <a:t>2</a:t>
            </a:fld>
            <a:endParaRPr lang="en-US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2198A2D-EB6E-4B8A-A321-96EB3221816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4D42016-68F9-4165-B488-BCE3E28B478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55765-6099-4025-9664-82138E58E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DDCB4B-2937-454A-8930-87555F16A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DDD695-B2D9-4B1A-9B08-9F37E2EC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2FB1D9-D313-466F-A05C-29A3D6FE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2C3736-C3D4-49DF-8AA8-48949C86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8CD973-FEBD-439A-B6D7-F0C6289F3725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1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626C54-50A7-42AD-A39C-DF3BDF59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C275E36-B54B-4377-B894-F50E32E5B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44E115-066B-4CE5-BBCC-9EEC2389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6A5864-C628-4512-B647-5CB935B6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A865D6-7070-44DC-80DC-7A2136F7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A38165-5261-4468-A13D-F42343800782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1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3686A8-AC53-409C-9C4B-CF1D24FD5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CAB80E-47A3-498F-9517-C71199177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3BA8AF-490D-4490-90B7-EE183B1E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D3895-287C-4803-BD89-C98354AC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AC97F8-62FD-4A29-B8B2-FDE7C365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16A9F9-FB0E-494C-98DF-D0E7702B54B2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2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A1590-C2EE-4F1B-8F46-C3DDEF13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A7F395-BA0D-46EC-8B1D-7153A758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A46189-7FDC-4971-9C33-CE5ECF99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F4DD83-272C-4DDA-A371-91700695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C5917E-14F3-4384-B354-56350035E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2FE07A-2283-4A43-B54C-038B4891C970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EC206-508A-43F3-B77D-9E5A14FA8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5744A5-469B-4A7B-A808-53E922C38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3FAF73-A4E5-4890-AE78-B156D14E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3F720-1A89-47FB-B3EF-40C951EA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D284E1-3FD7-4986-9A36-0425ECFE9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CDF76E-84A9-420B-AA4C-4A877FB40F4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FE17E-A179-4156-BEF6-A4E9FA9FA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89FE44-9FE6-4393-A577-22E282738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8B9B88-64CF-4920-9A62-52E2CB869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2CE4DC-6BEE-4C0A-9819-9A9B74266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BCB0EF-4A92-4D36-A99A-B0666080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BA7002-BD25-4F90-8D12-3806A8A0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958DE1-8518-43E7-9E87-BD2CF96189A0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4080B-6C18-4264-BA2E-73BC79A5D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F7B61C-F974-4670-B03C-FFB7436D4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112A13-A3A8-4462-970A-3D8586500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7781EBB-AD1F-4746-A493-8CBD1547F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CF81544-695F-4A3C-B3FB-A2E6B5887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E910649-2912-41CF-A9DE-A6CA42F82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1DF7D95-0215-4F69-B427-FC1A9CB4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C7F7E7-C1AD-4EB0-A496-466E65F8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72E7FB-DE7E-41C5-8B77-E1BF174CE5FA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2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BCCBAA-4DD7-40D5-80BA-69C46BFEB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0EE9A09-176B-48FC-AC1A-F0294F72C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02A24F-60D3-469B-9701-16CD359ED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0FEF0BE-024C-4BF9-9668-6DD54290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CB3D90-EE93-49E7-986F-741EF96E2BA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3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076544-C736-428C-AD6A-208A0C2D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B87595-03F3-4CF0-9E54-C597A280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530C1D-8531-4CAD-B33B-01F0C449F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641BAC-4C7A-4383-A4C7-CD6FCE8B3E1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6738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3A98E6-9A5D-4578-9715-9779B7DB6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6FAD9A-94F2-4826-8E66-0B8E4C63E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7E50C9-E8E7-4229-B7F6-A910AE133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5E032B-4BB4-4311-9309-A5C6D1B8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2FF0A7-27CF-4620-B404-BFE6E883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4D9B32-5BAB-4C23-B9AD-7E37B27FE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DB45F2-9F57-447F-AA56-CA1D2C78290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FBF2F4-F804-4F41-A001-8F243059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4B4FD2B-F6CF-4A7E-8800-DB21BDF83D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220003C-0360-41E0-A0EC-AB8D1C763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0C97E8-905B-4BAE-A075-85942ED5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CB824F-BEA2-4C3A-963C-B01E7C14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F35458-2C63-4E49-9712-549B7AED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330AB8-F0BB-4C34-9CA6-D2BF635BD2B4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0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ED787F4-7A77-49DF-AF36-59B93CD428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CAB9A5B-B254-4E53-91A2-957C0CF44A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D8DE1B-DA2F-44AC-97B8-7309042BC2F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609147-2BF9-4775-AC8D-88F45A4825B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0CC741-01CE-4EAF-81DD-D543212D6CD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20D4485-70C8-4CF8-B57B-688752EB2F64}" type="slidenum"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573DC1-853E-49E1-9021-219A3069E92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31519" y="-365760"/>
            <a:ext cx="9071640" cy="2043000"/>
          </a:xfrm>
        </p:spPr>
        <p:txBody>
          <a:bodyPr/>
          <a:lstStyle/>
          <a:p>
            <a:pPr lvl="0"/>
            <a:br>
              <a:rPr lang="en-US"/>
            </a:br>
            <a:r>
              <a:rPr lang="en-US">
                <a:solidFill>
                  <a:srgbClr val="FFD428"/>
                </a:solidFill>
                <a:highlight>
                  <a:srgbClr val="FFFFFF"/>
                </a:highlight>
              </a:rPr>
              <a:t>7. Affordable and clean energy</a:t>
            </a:r>
            <a:br>
              <a:rPr lang="en-US">
                <a:solidFill>
                  <a:srgbClr val="FFD428"/>
                </a:solidFill>
                <a:highlight>
                  <a:srgbClr val="FFFFFF"/>
                </a:highlight>
              </a:rPr>
            </a:br>
            <a:r>
              <a:rPr lang="en-US" sz="2800">
                <a:solidFill>
                  <a:srgbClr val="FFDE59"/>
                </a:solidFill>
                <a:highlight>
                  <a:srgbClr val="FFFFFF"/>
                </a:highlight>
              </a:rPr>
              <a:t>Ensure access to affordable, reliable, sustainable and modern energy for all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33729AC-DC73-4BDB-977A-19271948311C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1568240" y="-457200"/>
            <a:ext cx="4068000" cy="3291839"/>
          </a:xfrm>
        </p:spPr>
        <p:txBody>
          <a:bodyPr anchor="ctr"/>
          <a:lstStyle/>
          <a:p>
            <a:pPr algn="ctr"/>
            <a:endParaRPr lang="en-US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5C783B0E-2986-4F98-8D4E-625A0B3565E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126480" y="2011680"/>
            <a:ext cx="320040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5C0465F-FD40-431A-A2D6-E46E639F5D31}"/>
              </a:ext>
            </a:extLst>
          </p:cNvPr>
          <p:cNvSpPr txBox="1"/>
          <p:nvPr/>
        </p:nvSpPr>
        <p:spPr>
          <a:xfrm>
            <a:off x="152400" y="2148840"/>
            <a:ext cx="5842000" cy="2926079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This goal focuses on universal access to energy,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increased energy efficiency and the increased use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of renewable energy.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Its aim is to create more sustainable communities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and to reduce environmental issues like climate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000" b="0" i="0" u="none" strike="noStrike" kern="1200" cap="none" dirty="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rPr>
              <a:t>change.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E78D39-8493-4FF2-97BD-88183DBF3E5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120639" y="212760"/>
            <a:ext cx="4591080" cy="1250280"/>
          </a:xfrm>
        </p:spPr>
        <p:txBody>
          <a:bodyPr/>
          <a:lstStyle/>
          <a:p>
            <a:pPr lvl="0"/>
            <a:r>
              <a:rPr lang="en-US">
                <a:solidFill>
                  <a:srgbClr val="FFD428"/>
                </a:solidFill>
              </a:rPr>
              <a:t>Why does it matter?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5EF58F-C170-4C78-A3A6-056EA496E8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826158" y="1923839"/>
            <a:ext cx="3435828" cy="3288239"/>
          </a:xfrm>
        </p:spPr>
        <p:txBody>
          <a:bodyPr/>
          <a:lstStyle/>
          <a:p>
            <a:pPr lvl="0"/>
            <a:r>
              <a:rPr lang="en-US" sz="1800" dirty="0"/>
              <a:t>For many years industries have used non-renewable energy sources. This has created environmental issues, like climate change. That’s why now it is essential to focus more on sustainable energy sources. The health of 3 billion people is impacted by the absence of clean cooking fuels which causes indoor air-pollution.</a:t>
            </a:r>
            <a:endParaRPr lang="en-US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12CAE73-780E-4131-926C-1BB201B7D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6" y="0"/>
            <a:ext cx="4270767" cy="5670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2B2773C-6D7A-4D7A-8A85-2D08D4770DFB}"/>
              </a:ext>
            </a:extLst>
          </p:cNvPr>
          <p:cNvSpPr txBox="1"/>
          <p:nvPr/>
        </p:nvSpPr>
        <p:spPr>
          <a:xfrm>
            <a:off x="1687512" y="137651"/>
            <a:ext cx="8318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What</a:t>
            </a:r>
            <a:r>
              <a:rPr 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should</a:t>
            </a:r>
            <a:r>
              <a:rPr 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be </a:t>
            </a:r>
            <a:r>
              <a:rPr 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done</a:t>
            </a:r>
            <a:r>
              <a:rPr 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internationally</a:t>
            </a:r>
            <a:endParaRPr lang="it-IT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C8E303-3B8E-44F8-9838-A2EEB73806D3}"/>
              </a:ext>
            </a:extLst>
          </p:cNvPr>
          <p:cNvSpPr txBox="1"/>
          <p:nvPr/>
        </p:nvSpPr>
        <p:spPr>
          <a:xfrm>
            <a:off x="540774" y="1347019"/>
            <a:ext cx="40213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Each</a:t>
            </a:r>
            <a:r>
              <a:rPr lang="it-IT" dirty="0"/>
              <a:t> country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encourage</a:t>
            </a:r>
            <a:r>
              <a:rPr lang="it-IT" dirty="0"/>
              <a:t> the </a:t>
            </a:r>
            <a:r>
              <a:rPr lang="it-IT" dirty="0" err="1"/>
              <a:t>industries</a:t>
            </a:r>
            <a:r>
              <a:rPr lang="it-IT" dirty="0"/>
              <a:t> to </a:t>
            </a:r>
            <a:r>
              <a:rPr lang="it-IT" dirty="0" err="1"/>
              <a:t>adopt</a:t>
            </a:r>
            <a:r>
              <a:rPr lang="it-IT" dirty="0"/>
              <a:t> more </a:t>
            </a:r>
            <a:r>
              <a:rPr lang="it-IT" dirty="0" err="1"/>
              <a:t>sustainable</a:t>
            </a:r>
            <a:r>
              <a:rPr lang="it-IT" dirty="0"/>
              <a:t> energy sources in a </a:t>
            </a:r>
            <a:r>
              <a:rPr lang="it-IT" dirty="0" err="1"/>
              <a:t>faster</a:t>
            </a:r>
            <a:r>
              <a:rPr lang="it-IT" dirty="0"/>
              <a:t> way.</a:t>
            </a:r>
          </a:p>
          <a:p>
            <a:r>
              <a:rPr lang="it-IT" dirty="0"/>
              <a:t>Countries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educate the </a:t>
            </a:r>
            <a:r>
              <a:rPr lang="it-IT" dirty="0" err="1"/>
              <a:t>population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importance</a:t>
            </a:r>
            <a:r>
              <a:rPr lang="it-IT" dirty="0"/>
              <a:t> of </a:t>
            </a:r>
            <a:r>
              <a:rPr lang="it-IT" dirty="0" err="1"/>
              <a:t>environmental</a:t>
            </a:r>
            <a:r>
              <a:rPr lang="it-IT" dirty="0"/>
              <a:t> </a:t>
            </a:r>
            <a:r>
              <a:rPr lang="it-IT" dirty="0" err="1"/>
              <a:t>issues</a:t>
            </a:r>
            <a:r>
              <a:rPr lang="it-IT" dirty="0"/>
              <a:t> and </a:t>
            </a:r>
            <a:r>
              <a:rPr lang="it-IT" dirty="0" err="1"/>
              <a:t>how</a:t>
            </a:r>
            <a:r>
              <a:rPr lang="it-IT" dirty="0"/>
              <a:t> to </a:t>
            </a:r>
            <a:r>
              <a:rPr lang="it-IT" dirty="0" err="1"/>
              <a:t>prevent</a:t>
            </a:r>
            <a:r>
              <a:rPr lang="it-IT" dirty="0"/>
              <a:t> </a:t>
            </a:r>
            <a:r>
              <a:rPr lang="it-IT" dirty="0" err="1"/>
              <a:t>climate</a:t>
            </a:r>
            <a:r>
              <a:rPr lang="it-IT" dirty="0"/>
              <a:t> </a:t>
            </a:r>
            <a:r>
              <a:rPr lang="it-IT" dirty="0" err="1"/>
              <a:t>changes</a:t>
            </a:r>
            <a:r>
              <a:rPr lang="it-IT" dirty="0"/>
              <a:t>.</a:t>
            </a:r>
          </a:p>
          <a:p>
            <a:pPr lvl="0"/>
            <a:r>
              <a:rPr lang="it-IT" dirty="0">
                <a:solidFill>
                  <a:prstClr val="black"/>
                </a:solidFill>
              </a:rPr>
              <a:t>The </a:t>
            </a:r>
            <a:r>
              <a:rPr lang="it-IT" dirty="0" err="1">
                <a:solidFill>
                  <a:prstClr val="black"/>
                </a:solidFill>
              </a:rPr>
              <a:t>governament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should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err="1">
                <a:solidFill>
                  <a:prstClr val="black"/>
                </a:solidFill>
              </a:rPr>
              <a:t>offer</a:t>
            </a:r>
            <a:r>
              <a:rPr lang="it-IT" dirty="0">
                <a:solidFill>
                  <a:prstClr val="black"/>
                </a:solidFill>
              </a:rPr>
              <a:t> incentives</a:t>
            </a:r>
          </a:p>
          <a:p>
            <a:r>
              <a:rPr lang="it-IT" dirty="0"/>
              <a:t> to people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life-style to a more </a:t>
            </a:r>
            <a:r>
              <a:rPr lang="it-IT" dirty="0" err="1"/>
              <a:t>ecofriendly</a:t>
            </a:r>
            <a:r>
              <a:rPr lang="it-IT" dirty="0"/>
              <a:t> one.</a:t>
            </a: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C151016-6974-4C40-94AB-5BCB30E49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976" y="1347018"/>
            <a:ext cx="4905528" cy="313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2624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7216E7-0C86-439F-BF39-A53D283EB0FB}"/>
              </a:ext>
            </a:extLst>
          </p:cNvPr>
          <p:cNvSpPr txBox="1"/>
          <p:nvPr/>
        </p:nvSpPr>
        <p:spPr>
          <a:xfrm>
            <a:off x="806246" y="147483"/>
            <a:ext cx="822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What</a:t>
            </a:r>
            <a:r>
              <a:rPr 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can people do to </a:t>
            </a:r>
            <a:r>
              <a:rPr 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avoid</a:t>
            </a:r>
            <a:r>
              <a:rPr 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wasting</a:t>
            </a:r>
            <a:r>
              <a:rPr 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energy</a:t>
            </a:r>
            <a:endParaRPr lang="it-IT" sz="3200" kern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BC2C4D2-155B-4A2B-825B-5C11D8F11971}"/>
              </a:ext>
            </a:extLst>
          </p:cNvPr>
          <p:cNvSpPr txBox="1"/>
          <p:nvPr/>
        </p:nvSpPr>
        <p:spPr>
          <a:xfrm>
            <a:off x="5712542" y="850116"/>
            <a:ext cx="33233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everyday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life,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do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ways.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Firstly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turn off the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lights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devices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exit a room.</a:t>
            </a:r>
          </a:p>
          <a:p>
            <a:r>
              <a:rPr lang="it-IT" dirty="0" err="1"/>
              <a:t>Secondly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use solar panels in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houses</a:t>
            </a:r>
            <a:r>
              <a:rPr lang="it-IT" dirty="0"/>
              <a:t> and propose to use </a:t>
            </a:r>
            <a:r>
              <a:rPr lang="it-IT" dirty="0" err="1"/>
              <a:t>them</a:t>
            </a:r>
            <a:r>
              <a:rPr lang="it-IT" dirty="0"/>
              <a:t> in </a:t>
            </a:r>
            <a:r>
              <a:rPr lang="it-IT" dirty="0" err="1"/>
              <a:t>workplaces</a:t>
            </a:r>
            <a:r>
              <a:rPr lang="it-IT" dirty="0"/>
              <a:t> or in schools.</a:t>
            </a:r>
          </a:p>
          <a:p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polluting</a:t>
            </a:r>
            <a:r>
              <a:rPr lang="it-IT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light</a:t>
            </a:r>
            <a:r>
              <a:rPr lang="it-IT" dirty="0"/>
              <a:t>-</a:t>
            </a:r>
            <a:r>
              <a:rPr lang="it-IT" dirty="0" err="1"/>
              <a:t>bulbs</a:t>
            </a:r>
            <a:r>
              <a:rPr lang="it-IT" dirty="0"/>
              <a:t>.</a:t>
            </a:r>
          </a:p>
          <a:p>
            <a:r>
              <a:rPr lang="it-IT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</a:t>
            </a:r>
            <a:r>
              <a:rPr lang="it-IT" dirty="0" err="1"/>
              <a:t>lly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pay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 to the actions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make </a:t>
            </a:r>
            <a:r>
              <a:rPr lang="it-IT" dirty="0" err="1"/>
              <a:t>everyday</a:t>
            </a:r>
            <a:r>
              <a:rPr lang="it-IT" dirty="0"/>
              <a:t>.</a:t>
            </a:r>
            <a:endParaRPr lang="it-IT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3CC8DAF-1B4A-479F-9CF3-A7BBA801F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73" y="1105453"/>
            <a:ext cx="5171364" cy="345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949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260</Words>
  <Application>Microsoft Office PowerPoint</Application>
  <PresentationFormat>Widescreen</PresentationFormat>
  <Paragraphs>21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Liberation Sans</vt:lpstr>
      <vt:lpstr>Liberation Serif</vt:lpstr>
      <vt:lpstr>Default</vt:lpstr>
      <vt:lpstr> 7. Affordable and clean energy Ensure access to affordable, reliable, sustainable and modern energy for all</vt:lpstr>
      <vt:lpstr>Why does it matter?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Affordable and clean energy Ensure access to affordable, reliable, sustainable and modern energy for all</dc:title>
  <dc:creator>casa tombolini</dc:creator>
  <cp:lastModifiedBy>casa tombolini</cp:lastModifiedBy>
  <cp:revision>9</cp:revision>
  <dcterms:created xsi:type="dcterms:W3CDTF">2017-10-20T23:41:18Z</dcterms:created>
  <dcterms:modified xsi:type="dcterms:W3CDTF">2019-12-22T15:44:11Z</dcterms:modified>
</cp:coreProperties>
</file>