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5" r:id="rId1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ytuł 28"/>
          <p:cNvSpPr>
            <a:spLocks noGrp="1"/>
          </p:cNvSpPr>
          <p:nvPr>
            <p:ph type="ctrTitle"/>
          </p:nvPr>
        </p:nvSpPr>
        <p:spPr>
          <a:xfrm>
            <a:off x="381000" y="4853411"/>
            <a:ext cx="8458200" cy="1222375"/>
          </a:xfrm>
        </p:spPr>
        <p:txBody>
          <a:bodyPr anchor="t"/>
          <a:lstStyle/>
          <a:p>
            <a:r>
              <a:rPr kumimoji="0" lang="pl-PL" smtClean="0"/>
              <a:t>Kliknij, aby edytować styl</a:t>
            </a:r>
            <a:endParaRPr kumimoji="0" lang="en-US"/>
          </a:p>
        </p:txBody>
      </p:sp>
      <p:sp>
        <p:nvSpPr>
          <p:cNvPr id="9" name="Podtytuł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16" name="Symbol zastępczy daty 15"/>
          <p:cNvSpPr>
            <a:spLocks noGrp="1"/>
          </p:cNvSpPr>
          <p:nvPr>
            <p:ph type="dt" sz="half" idx="10"/>
          </p:nvPr>
        </p:nvSpPr>
        <p:spPr/>
        <p:txBody>
          <a:bodyPr/>
          <a:lstStyle/>
          <a:p>
            <a:fld id="{EEA81124-DFD0-4A54-A018-E1823AA34537}" type="datetimeFigureOut">
              <a:rPr lang="pl-PL" smtClean="0"/>
              <a:t>2015-04-24</a:t>
            </a:fld>
            <a:endParaRPr lang="pl-PL"/>
          </a:p>
        </p:txBody>
      </p:sp>
      <p:sp>
        <p:nvSpPr>
          <p:cNvPr id="2" name="Symbol zastępczy stopki 1"/>
          <p:cNvSpPr>
            <a:spLocks noGrp="1"/>
          </p:cNvSpPr>
          <p:nvPr>
            <p:ph type="ftr" sz="quarter" idx="11"/>
          </p:nvPr>
        </p:nvSpPr>
        <p:spPr/>
        <p:txBody>
          <a:bodyPr/>
          <a:lstStyle/>
          <a:p>
            <a:endParaRPr lang="pl-PL"/>
          </a:p>
        </p:txBody>
      </p:sp>
      <p:sp>
        <p:nvSpPr>
          <p:cNvPr id="15" name="Symbol zastępczy numeru slajdu 14"/>
          <p:cNvSpPr>
            <a:spLocks noGrp="1"/>
          </p:cNvSpPr>
          <p:nvPr>
            <p:ph type="sldNum" sz="quarter" idx="12"/>
          </p:nvPr>
        </p:nvSpPr>
        <p:spPr>
          <a:xfrm>
            <a:off x="8229600" y="6473952"/>
            <a:ext cx="758952" cy="246888"/>
          </a:xfrm>
        </p:spPr>
        <p:txBody>
          <a:bodyPr/>
          <a:lstStyle/>
          <a:p>
            <a:fld id="{C2EE9E8A-5A4C-4862-A4C4-540D13E2B1C1}" type="slidenum">
              <a:rPr lang="pl-PL" smtClean="0"/>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EEA81124-DFD0-4A54-A018-E1823AA34537}" type="datetimeFigureOut">
              <a:rPr lang="pl-PL" smtClean="0"/>
              <a:t>2015-04-24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2EE9E8A-5A4C-4862-A4C4-540D13E2B1C1}"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58000" y="549276"/>
            <a:ext cx="18288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549276"/>
            <a:ext cx="62484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EEA81124-DFD0-4A54-A018-E1823AA34537}" type="datetimeFigureOut">
              <a:rPr lang="pl-PL" smtClean="0"/>
              <a:t>2015-04-24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2EE9E8A-5A4C-4862-A4C4-540D13E2B1C1}"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2" name="Tytuł 21"/>
          <p:cNvSpPr>
            <a:spLocks noGrp="1"/>
          </p:cNvSpPr>
          <p:nvPr>
            <p:ph type="title"/>
          </p:nvPr>
        </p:nvSpPr>
        <p:spPr/>
        <p:txBody>
          <a:bodyPr/>
          <a:lstStyle/>
          <a:p>
            <a:r>
              <a:rPr kumimoji="0" lang="pl-PL" smtClean="0"/>
              <a:t>Kliknij, aby edytować styl</a:t>
            </a:r>
            <a:endParaRPr kumimoji="0" lang="en-US"/>
          </a:p>
        </p:txBody>
      </p:sp>
      <p:sp>
        <p:nvSpPr>
          <p:cNvPr id="27" name="Symbol zastępczy zawartości 26"/>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Symbol zastępczy daty 24"/>
          <p:cNvSpPr>
            <a:spLocks noGrp="1"/>
          </p:cNvSpPr>
          <p:nvPr>
            <p:ph type="dt" sz="half" idx="10"/>
          </p:nvPr>
        </p:nvSpPr>
        <p:spPr/>
        <p:txBody>
          <a:bodyPr/>
          <a:lstStyle/>
          <a:p>
            <a:fld id="{EEA81124-DFD0-4A54-A018-E1823AA34537}" type="datetimeFigureOut">
              <a:rPr lang="pl-PL" smtClean="0"/>
              <a:t>2015-04-24</a:t>
            </a:fld>
            <a:endParaRPr lang="pl-PL"/>
          </a:p>
        </p:txBody>
      </p:sp>
      <p:sp>
        <p:nvSpPr>
          <p:cNvPr id="19" name="Symbol zastępczy stopki 18"/>
          <p:cNvSpPr>
            <a:spLocks noGrp="1"/>
          </p:cNvSpPr>
          <p:nvPr>
            <p:ph type="ftr" sz="quarter" idx="11"/>
          </p:nvPr>
        </p:nvSpPr>
        <p:spPr>
          <a:xfrm>
            <a:off x="3581400" y="76200"/>
            <a:ext cx="2895600" cy="288925"/>
          </a:xfrm>
        </p:spPr>
        <p:txBody>
          <a:bodyPr/>
          <a:lstStyle/>
          <a:p>
            <a:endParaRPr lang="pl-PL"/>
          </a:p>
        </p:txBody>
      </p:sp>
      <p:sp>
        <p:nvSpPr>
          <p:cNvPr id="16" name="Symbol zastępczy numeru slajdu 15"/>
          <p:cNvSpPr>
            <a:spLocks noGrp="1"/>
          </p:cNvSpPr>
          <p:nvPr>
            <p:ph type="sldNum" sz="quarter" idx="12"/>
          </p:nvPr>
        </p:nvSpPr>
        <p:spPr>
          <a:xfrm>
            <a:off x="8229600" y="6473952"/>
            <a:ext cx="758952" cy="246888"/>
          </a:xfrm>
        </p:spPr>
        <p:txBody>
          <a:bodyPr/>
          <a:lstStyle/>
          <a:p>
            <a:fld id="{C2EE9E8A-5A4C-4862-A4C4-540D13E2B1C1}"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3">
        <a:schemeClr val="bg2"/>
      </p:bgRef>
    </p:bg>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ymbol zastępczy tekstu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19" name="Symbol zastępczy daty 18"/>
          <p:cNvSpPr>
            <a:spLocks noGrp="1"/>
          </p:cNvSpPr>
          <p:nvPr>
            <p:ph type="dt" sz="half" idx="10"/>
          </p:nvPr>
        </p:nvSpPr>
        <p:spPr/>
        <p:txBody>
          <a:bodyPr/>
          <a:lstStyle/>
          <a:p>
            <a:fld id="{EEA81124-DFD0-4A54-A018-E1823AA34537}" type="datetimeFigureOut">
              <a:rPr lang="pl-PL" smtClean="0"/>
              <a:t>2015-04-24</a:t>
            </a:fld>
            <a:endParaRPr lang="pl-PL"/>
          </a:p>
        </p:txBody>
      </p:sp>
      <p:sp>
        <p:nvSpPr>
          <p:cNvPr id="11" name="Symbol zastępczy stopki 10"/>
          <p:cNvSpPr>
            <a:spLocks noGrp="1"/>
          </p:cNvSpPr>
          <p:nvPr>
            <p:ph type="ftr" sz="quarter" idx="11"/>
          </p:nvPr>
        </p:nvSpPr>
        <p:spPr/>
        <p:txBody>
          <a:bodyPr/>
          <a:lstStyle/>
          <a:p>
            <a:endParaRPr lang="pl-PL"/>
          </a:p>
        </p:txBody>
      </p:sp>
      <p:sp>
        <p:nvSpPr>
          <p:cNvPr id="16" name="Symbol zastępczy numeru slajdu 15"/>
          <p:cNvSpPr>
            <a:spLocks noGrp="1"/>
          </p:cNvSpPr>
          <p:nvPr>
            <p:ph type="sldNum" sz="quarter" idx="12"/>
          </p:nvPr>
        </p:nvSpPr>
        <p:spPr/>
        <p:txBody>
          <a:bodyPr/>
          <a:lstStyle/>
          <a:p>
            <a:fld id="{C2EE9E8A-5A4C-4862-A4C4-540D13E2B1C1}" type="slidenum">
              <a:rPr lang="pl-PL" smtClean="0"/>
              <a:t>‹#›</a:t>
            </a:fld>
            <a:endParaRPr lang="pl-PL"/>
          </a:p>
        </p:txBody>
      </p:sp>
      <p:sp>
        <p:nvSpPr>
          <p:cNvPr id="8" name="Tytuł 7"/>
          <p:cNvSpPr>
            <a:spLocks noGrp="1"/>
          </p:cNvSpPr>
          <p:nvPr>
            <p:ph type="title"/>
          </p:nvPr>
        </p:nvSpPr>
        <p:spPr>
          <a:xfrm>
            <a:off x="180475" y="2947085"/>
            <a:ext cx="8686800" cy="1184825"/>
          </a:xfrm>
        </p:spPr>
        <p:txBody>
          <a:bodyPr rtlCol="0" anchor="t"/>
          <a:lstStyle>
            <a:lvl1pPr algn="r">
              <a:defRPr/>
            </a:lvl1pPr>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0" name="Tytuł 19"/>
          <p:cNvSpPr>
            <a:spLocks noGrp="1"/>
          </p:cNvSpPr>
          <p:nvPr>
            <p:ph type="title"/>
          </p:nvPr>
        </p:nvSpPr>
        <p:spPr>
          <a:xfrm>
            <a:off x="301752" y="457200"/>
            <a:ext cx="8686800" cy="841248"/>
          </a:xfrm>
        </p:spPr>
        <p:txBody>
          <a:bodyPr/>
          <a:lstStyle/>
          <a:p>
            <a:r>
              <a:rPr kumimoji="0" lang="pl-PL" smtClean="0"/>
              <a:t>Kliknij, aby edytować styl</a:t>
            </a:r>
            <a:endParaRPr kumimoji="0" lang="en-US"/>
          </a:p>
        </p:txBody>
      </p:sp>
      <p:sp>
        <p:nvSpPr>
          <p:cNvPr id="14" name="Symbol zastępczy zawartości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1" name="Symbol zastępczy daty 20"/>
          <p:cNvSpPr>
            <a:spLocks noGrp="1"/>
          </p:cNvSpPr>
          <p:nvPr>
            <p:ph type="dt" sz="half" idx="10"/>
          </p:nvPr>
        </p:nvSpPr>
        <p:spPr/>
        <p:txBody>
          <a:bodyPr/>
          <a:lstStyle/>
          <a:p>
            <a:fld id="{EEA81124-DFD0-4A54-A018-E1823AA34537}" type="datetimeFigureOut">
              <a:rPr lang="pl-PL" smtClean="0"/>
              <a:t>2015-04-24</a:t>
            </a:fld>
            <a:endParaRPr lang="pl-PL"/>
          </a:p>
        </p:txBody>
      </p:sp>
      <p:sp>
        <p:nvSpPr>
          <p:cNvPr id="10" name="Symbol zastępczy stopki 9"/>
          <p:cNvSpPr>
            <a:spLocks noGrp="1"/>
          </p:cNvSpPr>
          <p:nvPr>
            <p:ph type="ftr" sz="quarter" idx="11"/>
          </p:nvPr>
        </p:nvSpPr>
        <p:spPr/>
        <p:txBody>
          <a:bodyPr/>
          <a:lstStyle/>
          <a:p>
            <a:endParaRPr lang="pl-PL"/>
          </a:p>
        </p:txBody>
      </p:sp>
      <p:sp>
        <p:nvSpPr>
          <p:cNvPr id="31" name="Symbol zastępczy numeru slajdu 30"/>
          <p:cNvSpPr>
            <a:spLocks noGrp="1"/>
          </p:cNvSpPr>
          <p:nvPr>
            <p:ph type="sldNum" sz="quarter" idx="12"/>
          </p:nvPr>
        </p:nvSpPr>
        <p:spPr/>
        <p:txBody>
          <a:bodyPr/>
          <a:lstStyle/>
          <a:p>
            <a:fld id="{C2EE9E8A-5A4C-4862-A4C4-540D13E2B1C1}" type="slidenum">
              <a:rPr lang="pl-PL" smtClean="0"/>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9" name="Tytuł 28"/>
          <p:cNvSpPr>
            <a:spLocks noGrp="1"/>
          </p:cNvSpPr>
          <p:nvPr>
            <p:ph type="title"/>
          </p:nvPr>
        </p:nvSpPr>
        <p:spPr>
          <a:xfrm>
            <a:off x="304800" y="5410200"/>
            <a:ext cx="8610600" cy="882650"/>
          </a:xfrm>
        </p:spPr>
        <p:txBody>
          <a:bodyPr anchor="ctr"/>
          <a:lstStyle>
            <a:lvl1pPr>
              <a:defRPr/>
            </a:lvl1pPr>
          </a:lstStyle>
          <a:p>
            <a:r>
              <a:rPr kumimoji="0" lang="pl-PL" smtClean="0"/>
              <a:t>Kliknij, aby edytować styl</a:t>
            </a:r>
            <a:endParaRPr kumimoji="0" lang="en-US"/>
          </a:p>
        </p:txBody>
      </p:sp>
      <p:sp>
        <p:nvSpPr>
          <p:cNvPr id="13" name="Symbol zastępczy tekstu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25" name="Symbol zastępczy tekstu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zawartości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8" name="Symbol zastępczy zawartości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0" name="Symbol zastępczy daty 9"/>
          <p:cNvSpPr>
            <a:spLocks noGrp="1"/>
          </p:cNvSpPr>
          <p:nvPr>
            <p:ph type="dt" sz="half" idx="10"/>
          </p:nvPr>
        </p:nvSpPr>
        <p:spPr/>
        <p:txBody>
          <a:bodyPr/>
          <a:lstStyle/>
          <a:p>
            <a:fld id="{EEA81124-DFD0-4A54-A018-E1823AA34537}" type="datetimeFigureOut">
              <a:rPr lang="pl-PL" smtClean="0"/>
              <a:t>2015-04-24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a:xfrm>
            <a:off x="8229600" y="6477000"/>
            <a:ext cx="762000" cy="246888"/>
          </a:xfrm>
        </p:spPr>
        <p:txBody>
          <a:bodyPr/>
          <a:lstStyle/>
          <a:p>
            <a:fld id="{C2EE9E8A-5A4C-4862-A4C4-540D13E2B1C1}" type="slidenum">
              <a:rPr lang="pl-PL" smtClean="0"/>
              <a:t>‹#›</a:t>
            </a:fld>
            <a:endParaRPr lang="pl-PL"/>
          </a:p>
        </p:txBody>
      </p:sp>
      <p:sp>
        <p:nvSpPr>
          <p:cNvPr id="11" name="Łącznik prosty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0" name="Tytuł 29"/>
          <p:cNvSpPr>
            <a:spLocks noGrp="1"/>
          </p:cNvSpPr>
          <p:nvPr>
            <p:ph type="title"/>
          </p:nvPr>
        </p:nvSpPr>
        <p:spPr>
          <a:xfrm>
            <a:off x="301752" y="457200"/>
            <a:ext cx="8686800" cy="841248"/>
          </a:xfrm>
        </p:spPr>
        <p:txBody>
          <a:bodyPr/>
          <a:lstStyle/>
          <a:p>
            <a:r>
              <a:rPr kumimoji="0" lang="pl-PL" smtClean="0"/>
              <a:t>Kliknij, aby edytować styl</a:t>
            </a:r>
            <a:endParaRPr kumimoji="0" lang="en-US"/>
          </a:p>
        </p:txBody>
      </p:sp>
      <p:sp>
        <p:nvSpPr>
          <p:cNvPr id="12" name="Symbol zastępczy daty 11"/>
          <p:cNvSpPr>
            <a:spLocks noGrp="1"/>
          </p:cNvSpPr>
          <p:nvPr>
            <p:ph type="dt" sz="half" idx="10"/>
          </p:nvPr>
        </p:nvSpPr>
        <p:spPr/>
        <p:txBody>
          <a:bodyPr/>
          <a:lstStyle/>
          <a:p>
            <a:fld id="{EEA81124-DFD0-4A54-A018-E1823AA34537}" type="datetimeFigureOut">
              <a:rPr lang="pl-PL" smtClean="0"/>
              <a:t>2015-04-24</a:t>
            </a:fld>
            <a:endParaRPr lang="pl-PL"/>
          </a:p>
        </p:txBody>
      </p:sp>
      <p:sp>
        <p:nvSpPr>
          <p:cNvPr id="21" name="Symbol zastępczy stopki 20"/>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2EE9E8A-5A4C-4862-A4C4-540D13E2B1C1}"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EEA81124-DFD0-4A54-A018-E1823AA34537}" type="datetimeFigureOut">
              <a:rPr lang="pl-PL" smtClean="0"/>
              <a:t>2015-04-24</a:t>
            </a:fld>
            <a:endParaRPr lang="pl-PL"/>
          </a:p>
        </p:txBody>
      </p:sp>
      <p:sp>
        <p:nvSpPr>
          <p:cNvPr id="24" name="Symbol zastępczy stopki 23"/>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2EE9E8A-5A4C-4862-A4C4-540D13E2B1C1}"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Łącznik prosty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ytuł 11"/>
          <p:cNvSpPr>
            <a:spLocks noGrp="1"/>
          </p:cNvSpPr>
          <p:nvPr>
            <p:ph type="title"/>
          </p:nvPr>
        </p:nvSpPr>
        <p:spPr>
          <a:xfrm>
            <a:off x="457200" y="5486400"/>
            <a:ext cx="8458200" cy="520700"/>
          </a:xfrm>
        </p:spPr>
        <p:txBody>
          <a:bodyPr anchor="ctr"/>
          <a:lstStyle>
            <a:lvl1pPr algn="l">
              <a:buNone/>
              <a:defRPr sz="2000" b="1"/>
            </a:lvl1pPr>
          </a:lstStyle>
          <a:p>
            <a:r>
              <a:rPr kumimoji="0" lang="pl-PL" smtClean="0"/>
              <a:t>Kliknij, aby edytować styl</a:t>
            </a:r>
            <a:endParaRPr kumimoji="0" lang="en-US"/>
          </a:p>
        </p:txBody>
      </p:sp>
      <p:sp>
        <p:nvSpPr>
          <p:cNvPr id="26" name="Symbol zastępczy tekstu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14" name="Symbol zastępczy zawartości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Symbol zastępczy daty 24"/>
          <p:cNvSpPr>
            <a:spLocks noGrp="1"/>
          </p:cNvSpPr>
          <p:nvPr>
            <p:ph type="dt" sz="half" idx="10"/>
          </p:nvPr>
        </p:nvSpPr>
        <p:spPr/>
        <p:txBody>
          <a:bodyPr/>
          <a:lstStyle/>
          <a:p>
            <a:fld id="{EEA81124-DFD0-4A54-A018-E1823AA34537}" type="datetimeFigureOut">
              <a:rPr lang="pl-PL" smtClean="0"/>
              <a:t>2015-04-24</a:t>
            </a:fld>
            <a:endParaRPr lang="pl-PL"/>
          </a:p>
        </p:txBody>
      </p:sp>
      <p:sp>
        <p:nvSpPr>
          <p:cNvPr id="29" name="Symbol zastępczy stopki 28"/>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2EE9E8A-5A4C-4862-A4C4-540D13E2B1C1}"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3" name="Symbol zastępczy obrazu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pl-PL" smtClean="0"/>
              <a:t>Kliknij ikonę, aby dodać obraz</a:t>
            </a:r>
            <a:endParaRPr kumimoji="0" lang="en-US" dirty="0"/>
          </a:p>
        </p:txBody>
      </p:sp>
      <p:sp>
        <p:nvSpPr>
          <p:cNvPr id="7" name="Symbol zastępczy daty 6"/>
          <p:cNvSpPr>
            <a:spLocks noGrp="1"/>
          </p:cNvSpPr>
          <p:nvPr>
            <p:ph type="dt" sz="half" idx="10"/>
          </p:nvPr>
        </p:nvSpPr>
        <p:spPr/>
        <p:txBody>
          <a:bodyPr/>
          <a:lstStyle/>
          <a:p>
            <a:fld id="{EEA81124-DFD0-4A54-A018-E1823AA34537}" type="datetimeFigureOut">
              <a:rPr lang="pl-PL" smtClean="0"/>
              <a:t>2015-04-24</a:t>
            </a:fld>
            <a:endParaRPr lang="pl-PL"/>
          </a:p>
        </p:txBody>
      </p:sp>
      <p:sp>
        <p:nvSpPr>
          <p:cNvPr id="5" name="Symbol zastępczy stopki 4"/>
          <p:cNvSpPr>
            <a:spLocks noGrp="1"/>
          </p:cNvSpPr>
          <p:nvPr>
            <p:ph type="ftr" sz="quarter" idx="11"/>
          </p:nvPr>
        </p:nvSpPr>
        <p:spPr/>
        <p:txBody>
          <a:bodyPr/>
          <a:lstStyle/>
          <a:p>
            <a:endParaRPr lang="pl-PL"/>
          </a:p>
        </p:txBody>
      </p:sp>
      <p:sp>
        <p:nvSpPr>
          <p:cNvPr id="31" name="Symbol zastępczy numeru slajdu 30"/>
          <p:cNvSpPr>
            <a:spLocks noGrp="1"/>
          </p:cNvSpPr>
          <p:nvPr>
            <p:ph type="sldNum" sz="quarter" idx="12"/>
          </p:nvPr>
        </p:nvSpPr>
        <p:spPr/>
        <p:txBody>
          <a:bodyPr/>
          <a:lstStyle/>
          <a:p>
            <a:fld id="{C2EE9E8A-5A4C-4862-A4C4-540D13E2B1C1}" type="slidenum">
              <a:rPr lang="pl-PL" smtClean="0"/>
              <a:t>‹#›</a:t>
            </a:fld>
            <a:endParaRPr lang="pl-PL"/>
          </a:p>
        </p:txBody>
      </p:sp>
      <p:sp>
        <p:nvSpPr>
          <p:cNvPr id="17" name="Tytuł 16"/>
          <p:cNvSpPr>
            <a:spLocks noGrp="1"/>
          </p:cNvSpPr>
          <p:nvPr>
            <p:ph type="title"/>
          </p:nvPr>
        </p:nvSpPr>
        <p:spPr>
          <a:xfrm>
            <a:off x="381000" y="4993760"/>
            <a:ext cx="5867400" cy="522288"/>
          </a:xfrm>
        </p:spPr>
        <p:txBody>
          <a:bodyPr anchor="ctr"/>
          <a:lstStyle>
            <a:lvl1pPr algn="l">
              <a:buNone/>
              <a:defRPr sz="2000" b="1"/>
            </a:lvl1pPr>
          </a:lstStyle>
          <a:p>
            <a:r>
              <a:rPr kumimoji="0" lang="pl-PL" smtClean="0"/>
              <a:t>Kliknij, aby edytować styl</a:t>
            </a:r>
            <a:endParaRPr kumimoji="0" lang="en-US"/>
          </a:p>
        </p:txBody>
      </p:sp>
      <p:sp>
        <p:nvSpPr>
          <p:cNvPr id="26" name="Symbol zastępczy tekstu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ymbol zastępczy tekstu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1" name="Symbol zastępczy daty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EA81124-DFD0-4A54-A018-E1823AA34537}" type="datetimeFigureOut">
              <a:rPr lang="pl-PL" smtClean="0"/>
              <a:t>2015-04-24</a:t>
            </a:fld>
            <a:endParaRPr lang="pl-PL"/>
          </a:p>
        </p:txBody>
      </p:sp>
      <p:sp>
        <p:nvSpPr>
          <p:cNvPr id="28" name="Symbol zastępczy stopki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pl-PL"/>
          </a:p>
        </p:txBody>
      </p:sp>
      <p:sp>
        <p:nvSpPr>
          <p:cNvPr id="5" name="Symbol zastępczy numeru slajd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2EE9E8A-5A4C-4862-A4C4-540D13E2B1C1}" type="slidenum">
              <a:rPr lang="pl-PL" smtClean="0"/>
              <a:t>‹#›</a:t>
            </a:fld>
            <a:endParaRPr lang="pl-PL"/>
          </a:p>
        </p:txBody>
      </p:sp>
      <p:sp>
        <p:nvSpPr>
          <p:cNvPr id="10" name="Symbol zastępczy tytułu 9"/>
          <p:cNvSpPr>
            <a:spLocks noGrp="1"/>
          </p:cNvSpPr>
          <p:nvPr>
            <p:ph type="title"/>
          </p:nvPr>
        </p:nvSpPr>
        <p:spPr>
          <a:xfrm>
            <a:off x="304800" y="457200"/>
            <a:ext cx="8686800" cy="838200"/>
          </a:xfrm>
          <a:prstGeom prst="rect">
            <a:avLst/>
          </a:prstGeom>
        </p:spPr>
        <p:txBody>
          <a:bodyPr vert="horz" anchor="ctr">
            <a:normAutofit/>
          </a:bodyPr>
          <a:lstStyle/>
          <a:p>
            <a:r>
              <a:rPr kumimoji="0" lang="pl-PL" smtClean="0"/>
              <a:t>Kliknij, aby edytować styl</a:t>
            </a:r>
            <a:endParaRPr kumimoji="0" lang="en-US"/>
          </a:p>
        </p:txBody>
      </p:sp>
      <p:sp>
        <p:nvSpPr>
          <p:cNvPr id="9" name="Łącznik prosty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Łącznik prosty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23528" y="1628800"/>
            <a:ext cx="8458200" cy="1222375"/>
          </a:xfrm>
        </p:spPr>
        <p:txBody>
          <a:bodyPr>
            <a:noAutofit/>
          </a:bodyPr>
          <a:lstStyle/>
          <a:p>
            <a:pPr algn="ctr"/>
            <a:r>
              <a:rPr lang="pl-PL" sz="6600" dirty="0" err="1" smtClean="0"/>
              <a:t>History</a:t>
            </a:r>
            <a:r>
              <a:rPr lang="pl-PL" sz="6600" dirty="0" smtClean="0"/>
              <a:t> of Poland</a:t>
            </a:r>
            <a:br>
              <a:rPr lang="pl-PL" sz="6600" dirty="0" smtClean="0"/>
            </a:br>
            <a:r>
              <a:rPr lang="pl-PL" sz="4000" dirty="0" err="1" smtClean="0"/>
              <a:t>the</a:t>
            </a:r>
            <a:r>
              <a:rPr lang="pl-PL" sz="4000" dirty="0" smtClean="0"/>
              <a:t> Middle </a:t>
            </a:r>
            <a:r>
              <a:rPr lang="pl-PL" sz="4000" dirty="0" err="1" smtClean="0"/>
              <a:t>Ages</a:t>
            </a:r>
            <a:r>
              <a:rPr lang="pl-PL" sz="6600" dirty="0" smtClean="0"/>
              <a:t/>
            </a:r>
            <a:br>
              <a:rPr lang="pl-PL" sz="6600" dirty="0" smtClean="0"/>
            </a:br>
            <a:endParaRPr lang="pl-PL" sz="6600" dirty="0"/>
          </a:p>
        </p:txBody>
      </p:sp>
      <p:sp>
        <p:nvSpPr>
          <p:cNvPr id="3" name="Podtytuł 2"/>
          <p:cNvSpPr>
            <a:spLocks noGrp="1"/>
          </p:cNvSpPr>
          <p:nvPr>
            <p:ph type="subTitle" idx="1"/>
          </p:nvPr>
        </p:nvSpPr>
        <p:spPr>
          <a:xfrm>
            <a:off x="395536" y="4221088"/>
            <a:ext cx="8458200" cy="914400"/>
          </a:xfrm>
        </p:spPr>
        <p:txBody>
          <a:bodyPr/>
          <a:lstStyle/>
          <a:p>
            <a:pPr algn="ctr"/>
            <a:r>
              <a:rPr lang="pl-PL" b="1" dirty="0" err="1" smtClean="0"/>
              <a:t>Copernicus</a:t>
            </a:r>
            <a:r>
              <a:rPr lang="pl-PL" b="1" dirty="0" smtClean="0"/>
              <a:t> </a:t>
            </a:r>
            <a:r>
              <a:rPr lang="pl-PL" b="1" dirty="0" err="1" smtClean="0"/>
              <a:t>Upper-Secondary</a:t>
            </a:r>
            <a:r>
              <a:rPr lang="pl-PL" b="1" dirty="0" smtClean="0"/>
              <a:t> </a:t>
            </a:r>
            <a:r>
              <a:rPr lang="pl-PL" b="1" dirty="0" err="1" smtClean="0"/>
              <a:t>School</a:t>
            </a:r>
            <a:endParaRPr lang="pl-PL" b="1" dirty="0" smtClean="0"/>
          </a:p>
          <a:p>
            <a:pPr algn="ctr"/>
            <a:r>
              <a:rPr lang="pl-PL" b="1" dirty="0" smtClean="0"/>
              <a:t> </a:t>
            </a:r>
            <a:r>
              <a:rPr lang="pl-PL" b="1" dirty="0" err="1" smtClean="0"/>
              <a:t>in</a:t>
            </a:r>
            <a:r>
              <a:rPr lang="pl-PL" b="1" dirty="0" smtClean="0"/>
              <a:t> Tarnobrzeg, Poland</a:t>
            </a:r>
            <a:endParaRPr lang="pl-PL"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a:bodyPr>
          <a:lstStyle/>
          <a:p>
            <a:pPr>
              <a:buNone/>
            </a:pPr>
            <a:r>
              <a:rPr lang="en-US" sz="2800" dirty="0" err="1" smtClean="0"/>
              <a:t>Kazimierz</a:t>
            </a:r>
            <a:r>
              <a:rPr lang="en-US" sz="2800" dirty="0" smtClean="0"/>
              <a:t> was succeeded by his nephew Louis, the king of Hungary. Louis wanted his daughter to succeed as ruler of Poland him but in order to obtain the agreement of the Polish nobles he was forced to grant them concessions. The Privilege of </a:t>
            </a:r>
            <a:r>
              <a:rPr lang="en-US" sz="2800" dirty="0" err="1" smtClean="0"/>
              <a:t>Koszyce</a:t>
            </a:r>
            <a:r>
              <a:rPr lang="en-US" sz="2800" dirty="0" smtClean="0"/>
              <a:t> (1374) made the nobles exempt from most kinds of tax. It also gave them an important role in government. In future no important decision could be made without their consent.</a:t>
            </a:r>
            <a:endParaRPr lang="pl-PL"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a:bodyPr>
          <a:lstStyle/>
          <a:p>
            <a:pPr>
              <a:buNone/>
            </a:pPr>
            <a:r>
              <a:rPr lang="en-US" sz="2800" dirty="0" smtClean="0"/>
              <a:t>In 1384 the Polish nobles finally accepted Louis' daughter Jadwiga as Queen of Poland. They also arranged for her to marry </a:t>
            </a:r>
            <a:r>
              <a:rPr lang="en-US" sz="2800" dirty="0" err="1" smtClean="0"/>
              <a:t>Jagiello</a:t>
            </a:r>
            <a:r>
              <a:rPr lang="en-US" sz="2800" dirty="0" smtClean="0"/>
              <a:t>, Grand Duke of Lithuania and the two countries became allies. </a:t>
            </a:r>
            <a:r>
              <a:rPr lang="en-US" sz="2800" dirty="0" err="1" smtClean="0"/>
              <a:t>Jagiello</a:t>
            </a:r>
            <a:r>
              <a:rPr lang="en-US" sz="2800" dirty="0" smtClean="0"/>
              <a:t> became </a:t>
            </a:r>
            <a:r>
              <a:rPr lang="en-US" sz="2800" dirty="0" err="1" smtClean="0"/>
              <a:t>Wladyslaw</a:t>
            </a:r>
            <a:r>
              <a:rPr lang="en-US" sz="2800" dirty="0" smtClean="0"/>
              <a:t> II of Poland (1386-1434). </a:t>
            </a:r>
            <a:r>
              <a:rPr lang="en-US" sz="2800" dirty="0" err="1" smtClean="0"/>
              <a:t>Wladyslaw</a:t>
            </a:r>
            <a:r>
              <a:rPr lang="en-US" sz="2800" dirty="0" smtClean="0"/>
              <a:t> joined the Catholic church and his people followed</a:t>
            </a:r>
            <a:r>
              <a:rPr lang="en-US" sz="2800" dirty="0" smtClean="0"/>
              <a:t>.</a:t>
            </a:r>
            <a:endParaRPr lang="pl-PL" sz="2800" dirty="0" smtClean="0"/>
          </a:p>
          <a:p>
            <a:pPr>
              <a:buNone/>
            </a:pPr>
            <a:endParaRPr lang="pl-PL" sz="2800" dirty="0"/>
          </a:p>
        </p:txBody>
      </p:sp>
      <p:pic>
        <p:nvPicPr>
          <p:cNvPr id="4" name="Obraz 3" descr="15.jpg"/>
          <p:cNvPicPr>
            <a:picLocks noChangeAspect="1"/>
          </p:cNvPicPr>
          <p:nvPr/>
        </p:nvPicPr>
        <p:blipFill>
          <a:blip r:embed="rId2" cstate="print"/>
          <a:stretch>
            <a:fillRect/>
          </a:stretch>
        </p:blipFill>
        <p:spPr>
          <a:xfrm>
            <a:off x="2627784" y="4221088"/>
            <a:ext cx="1815411" cy="2453258"/>
          </a:xfrm>
          <a:prstGeom prst="rect">
            <a:avLst/>
          </a:prstGeom>
        </p:spPr>
      </p:pic>
      <p:pic>
        <p:nvPicPr>
          <p:cNvPr id="5" name="Obraz 4" descr="16.jpg"/>
          <p:cNvPicPr>
            <a:picLocks noChangeAspect="1"/>
          </p:cNvPicPr>
          <p:nvPr/>
        </p:nvPicPr>
        <p:blipFill>
          <a:blip r:embed="rId3" cstate="print"/>
          <a:stretch>
            <a:fillRect/>
          </a:stretch>
        </p:blipFill>
        <p:spPr>
          <a:xfrm>
            <a:off x="5076056" y="4341102"/>
            <a:ext cx="1800200" cy="240026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a:buNone/>
            </a:pPr>
            <a:r>
              <a:rPr lang="en-US" sz="2800" dirty="0" smtClean="0"/>
              <a:t>In 1410 Poland and </a:t>
            </a:r>
            <a:r>
              <a:rPr lang="en-US" sz="2800" dirty="0" smtClean="0"/>
              <a:t>Lithuania </a:t>
            </a:r>
            <a:r>
              <a:rPr lang="en-US" sz="2800" dirty="0" smtClean="0"/>
              <a:t>defeated the Teutonic Knights at the battle of </a:t>
            </a:r>
            <a:r>
              <a:rPr lang="en-US" sz="2800" dirty="0" err="1" smtClean="0"/>
              <a:t>Grundwald</a:t>
            </a:r>
            <a:r>
              <a:rPr lang="en-US" sz="2800" dirty="0" smtClean="0"/>
              <a:t>.</a:t>
            </a:r>
          </a:p>
          <a:p>
            <a:pPr>
              <a:buNone/>
            </a:pPr>
            <a:r>
              <a:rPr lang="en-US" sz="2800" dirty="0" smtClean="0"/>
              <a:t>Then, in 1453 the people of Pomerania rebelled against the Teutonic Knights and appealed to the Poles for help. After 13 years of fighting the Poles took Pomerania and Gdansk.</a:t>
            </a:r>
          </a:p>
          <a:p>
            <a:pPr>
              <a:buNone/>
            </a:pPr>
            <a:endParaRPr lang="pl-PL" dirty="0"/>
          </a:p>
        </p:txBody>
      </p:sp>
      <p:pic>
        <p:nvPicPr>
          <p:cNvPr id="4" name="Obraz 3" descr="17.jpg"/>
          <p:cNvPicPr>
            <a:picLocks noChangeAspect="1"/>
          </p:cNvPicPr>
          <p:nvPr/>
        </p:nvPicPr>
        <p:blipFill>
          <a:blip r:embed="rId2" cstate="print"/>
          <a:stretch>
            <a:fillRect/>
          </a:stretch>
        </p:blipFill>
        <p:spPr>
          <a:xfrm>
            <a:off x="1691680" y="4259103"/>
            <a:ext cx="5976664" cy="253774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a:bodyPr>
          <a:lstStyle/>
          <a:p>
            <a:pPr>
              <a:buNone/>
            </a:pPr>
            <a:r>
              <a:rPr lang="en-US" sz="2800" dirty="0" smtClean="0"/>
              <a:t>However in the late 15th century the Polish nobles became increasingly powerful and the monarchy grew weaker. In 1505 the king agreed that no political changes would be made without the consent of the nobles</a:t>
            </a:r>
            <a:r>
              <a:rPr lang="en-US" sz="2800" dirty="0" smtClean="0"/>
              <a:t>.</a:t>
            </a:r>
            <a:endParaRPr lang="pl-PL" sz="2800" dirty="0" smtClean="0"/>
          </a:p>
          <a:p>
            <a:pPr>
              <a:buNone/>
            </a:pPr>
            <a:endParaRPr lang="pl-PL" sz="2800" dirty="0"/>
          </a:p>
        </p:txBody>
      </p:sp>
      <p:pic>
        <p:nvPicPr>
          <p:cNvPr id="4" name="Obraz 3" descr="18.jpg"/>
          <p:cNvPicPr>
            <a:picLocks noChangeAspect="1"/>
          </p:cNvPicPr>
          <p:nvPr/>
        </p:nvPicPr>
        <p:blipFill>
          <a:blip r:embed="rId2" cstate="print"/>
          <a:stretch>
            <a:fillRect/>
          </a:stretch>
        </p:blipFill>
        <p:spPr>
          <a:xfrm>
            <a:off x="179512" y="3789040"/>
            <a:ext cx="4082343" cy="2592288"/>
          </a:xfrm>
          <a:prstGeom prst="rect">
            <a:avLst/>
          </a:prstGeom>
        </p:spPr>
      </p:pic>
      <p:pic>
        <p:nvPicPr>
          <p:cNvPr id="5" name="Obraz 4" descr="19.jpg"/>
          <p:cNvPicPr>
            <a:picLocks noChangeAspect="1"/>
          </p:cNvPicPr>
          <p:nvPr/>
        </p:nvPicPr>
        <p:blipFill>
          <a:blip r:embed="rId3" cstate="print"/>
          <a:stretch>
            <a:fillRect/>
          </a:stretch>
        </p:blipFill>
        <p:spPr>
          <a:xfrm>
            <a:off x="4608004" y="3645024"/>
            <a:ext cx="4320480" cy="288032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a:buNone/>
            </a:pPr>
            <a:r>
              <a:rPr lang="pl-PL" dirty="0" smtClean="0"/>
              <a:t>To be </a:t>
            </a:r>
            <a:r>
              <a:rPr lang="pl-PL" dirty="0" err="1" smtClean="0"/>
              <a:t>continued</a:t>
            </a:r>
            <a:r>
              <a:rPr lang="pl-PL" dirty="0" smtClean="0"/>
              <a:t> …</a:t>
            </a:r>
            <a:endParaRPr lang="pl-P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a:buNone/>
            </a:pPr>
            <a:r>
              <a:rPr lang="pl-PL" dirty="0" smtClean="0"/>
              <a:t>   </a:t>
            </a:r>
            <a:r>
              <a:rPr lang="en-US" sz="2800" dirty="0" smtClean="0"/>
              <a:t>The </a:t>
            </a:r>
            <a:r>
              <a:rPr lang="en-US" sz="2800" dirty="0" smtClean="0"/>
              <a:t>written history of Poland began in the 10th century. At that time Poland was ruled by a dynasty called the </a:t>
            </a:r>
            <a:r>
              <a:rPr lang="en-US" sz="2800" dirty="0" err="1" smtClean="0"/>
              <a:t>Piasts</a:t>
            </a:r>
            <a:r>
              <a:rPr lang="en-US" sz="2800" dirty="0" smtClean="0"/>
              <a:t>. A </a:t>
            </a:r>
            <a:r>
              <a:rPr lang="en-US" sz="2800" dirty="0" err="1" smtClean="0"/>
              <a:t>Piast</a:t>
            </a:r>
            <a:r>
              <a:rPr lang="en-US" sz="2800" dirty="0" smtClean="0"/>
              <a:t> named </a:t>
            </a:r>
            <a:r>
              <a:rPr lang="en-US" sz="2800" dirty="0" err="1" smtClean="0"/>
              <a:t>Mieszko</a:t>
            </a:r>
            <a:r>
              <a:rPr lang="en-US" sz="2800" dirty="0" smtClean="0"/>
              <a:t> I reigned from about 960 to 999. In 966 he became a Christian and his people followed</a:t>
            </a:r>
            <a:r>
              <a:rPr lang="en-US" sz="2800" dirty="0" smtClean="0"/>
              <a:t>.</a:t>
            </a:r>
            <a:endParaRPr lang="pl-PL" sz="2800" dirty="0" smtClean="0"/>
          </a:p>
          <a:p>
            <a:pPr>
              <a:buNone/>
            </a:pPr>
            <a:endParaRPr lang="pl-PL" dirty="0" smtClean="0"/>
          </a:p>
          <a:p>
            <a:pPr>
              <a:buNone/>
            </a:pPr>
            <a:endParaRPr lang="pl-PL" dirty="0"/>
          </a:p>
        </p:txBody>
      </p:sp>
      <p:pic>
        <p:nvPicPr>
          <p:cNvPr id="4" name="Obraz 3" descr="1.jpg"/>
          <p:cNvPicPr>
            <a:picLocks noChangeAspect="1"/>
          </p:cNvPicPr>
          <p:nvPr/>
        </p:nvPicPr>
        <p:blipFill>
          <a:blip r:embed="rId2" cstate="print"/>
          <a:stretch>
            <a:fillRect/>
          </a:stretch>
        </p:blipFill>
        <p:spPr>
          <a:xfrm>
            <a:off x="5940152" y="3573016"/>
            <a:ext cx="2190750" cy="2962275"/>
          </a:xfrm>
          <a:prstGeom prst="rect">
            <a:avLst/>
          </a:prstGeom>
        </p:spPr>
      </p:pic>
      <p:pic>
        <p:nvPicPr>
          <p:cNvPr id="5" name="Obraz 4" descr="2.jpg"/>
          <p:cNvPicPr>
            <a:picLocks noChangeAspect="1"/>
          </p:cNvPicPr>
          <p:nvPr/>
        </p:nvPicPr>
        <p:blipFill>
          <a:blip r:embed="rId3" cstate="print"/>
          <a:stretch>
            <a:fillRect/>
          </a:stretch>
        </p:blipFill>
        <p:spPr>
          <a:xfrm>
            <a:off x="1331640" y="3933056"/>
            <a:ext cx="4110328" cy="273630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a:bodyPr>
          <a:lstStyle/>
          <a:p>
            <a:pPr>
              <a:buNone/>
            </a:pPr>
            <a:r>
              <a:rPr lang="en-US" sz="2800" dirty="0" smtClean="0"/>
              <a:t>However a king named Boleslaw the </a:t>
            </a:r>
            <a:r>
              <a:rPr lang="en-US" sz="2800" dirty="0" err="1" smtClean="0"/>
              <a:t>Wrymouth</a:t>
            </a:r>
            <a:r>
              <a:rPr lang="en-US" sz="2800" dirty="0" smtClean="0"/>
              <a:t> (1102-1138) decided that after his death the kingdom should be divided between his sons. (Although the eldest son was to have overall control). This decision weakened Poland</a:t>
            </a:r>
            <a:r>
              <a:rPr lang="en-US" sz="2800" dirty="0" smtClean="0"/>
              <a:t>.</a:t>
            </a:r>
            <a:endParaRPr lang="pl-PL" sz="2800" dirty="0" smtClean="0"/>
          </a:p>
          <a:p>
            <a:pPr>
              <a:buNone/>
            </a:pPr>
            <a:endParaRPr lang="pl-PL" sz="2800" dirty="0"/>
          </a:p>
        </p:txBody>
      </p:sp>
      <p:pic>
        <p:nvPicPr>
          <p:cNvPr id="4" name="Obraz 3" descr="3.jpg"/>
          <p:cNvPicPr>
            <a:picLocks noChangeAspect="1"/>
          </p:cNvPicPr>
          <p:nvPr/>
        </p:nvPicPr>
        <p:blipFill>
          <a:blip r:embed="rId2" cstate="print"/>
          <a:stretch>
            <a:fillRect/>
          </a:stretch>
        </p:blipFill>
        <p:spPr>
          <a:xfrm>
            <a:off x="971600" y="3789040"/>
            <a:ext cx="2052227" cy="2736304"/>
          </a:xfrm>
          <a:prstGeom prst="rect">
            <a:avLst/>
          </a:prstGeom>
        </p:spPr>
      </p:pic>
      <p:pic>
        <p:nvPicPr>
          <p:cNvPr id="5" name="Obraz 4" descr="4.png"/>
          <p:cNvPicPr>
            <a:picLocks noChangeAspect="1"/>
          </p:cNvPicPr>
          <p:nvPr/>
        </p:nvPicPr>
        <p:blipFill>
          <a:blip r:embed="rId3" cstate="print"/>
          <a:stretch>
            <a:fillRect/>
          </a:stretch>
        </p:blipFill>
        <p:spPr>
          <a:xfrm>
            <a:off x="4139953" y="3365970"/>
            <a:ext cx="3888432" cy="340360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a:bodyPr>
          <a:lstStyle/>
          <a:p>
            <a:pPr>
              <a:buNone/>
            </a:pPr>
            <a:r>
              <a:rPr lang="en-US" sz="2800" dirty="0" smtClean="0"/>
              <a:t>Nevertheless in the 12th and 13th centuries Poland prospered and town life flourished. A king named Henry the Bearded reigned from 1201 to 1238. His wife Jadwiga encouraged German merchants and craftsmen to come and live in Poland. They founded towns with German laws. Some Germans also came to farm uncultivated land in Poland</a:t>
            </a:r>
            <a:r>
              <a:rPr lang="en-US" sz="2800" dirty="0" smtClean="0"/>
              <a:t>.</a:t>
            </a:r>
            <a:endParaRPr lang="pl-PL" sz="2800" dirty="0" smtClean="0"/>
          </a:p>
          <a:p>
            <a:pPr>
              <a:buNone/>
            </a:pPr>
            <a:endParaRPr lang="pl-PL" sz="2800" dirty="0"/>
          </a:p>
        </p:txBody>
      </p:sp>
      <p:pic>
        <p:nvPicPr>
          <p:cNvPr id="4" name="Obraz 3" descr="5.jpg"/>
          <p:cNvPicPr>
            <a:picLocks noChangeAspect="1"/>
          </p:cNvPicPr>
          <p:nvPr/>
        </p:nvPicPr>
        <p:blipFill>
          <a:blip r:embed="rId2" cstate="print"/>
          <a:stretch>
            <a:fillRect/>
          </a:stretch>
        </p:blipFill>
        <p:spPr>
          <a:xfrm>
            <a:off x="4139952" y="4581128"/>
            <a:ext cx="1561998" cy="2088232"/>
          </a:xfrm>
          <a:prstGeom prst="rect">
            <a:avLst/>
          </a:prstGeom>
        </p:spPr>
      </p:pic>
      <p:pic>
        <p:nvPicPr>
          <p:cNvPr id="5" name="Obraz 4" descr="6.jpg"/>
          <p:cNvPicPr>
            <a:picLocks noChangeAspect="1"/>
          </p:cNvPicPr>
          <p:nvPr/>
        </p:nvPicPr>
        <p:blipFill>
          <a:blip r:embed="rId3" cstate="print"/>
          <a:stretch>
            <a:fillRect/>
          </a:stretch>
        </p:blipFill>
        <p:spPr>
          <a:xfrm>
            <a:off x="6444208" y="4221088"/>
            <a:ext cx="1239632" cy="244827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a:bodyPr>
          <a:lstStyle/>
          <a:p>
            <a:pPr>
              <a:buNone/>
            </a:pPr>
            <a:r>
              <a:rPr lang="en-US" sz="2800" dirty="0" smtClean="0"/>
              <a:t>However in 1241-42 the Mongols invaded Poland. The Poles were defeated at the battle of Legnica in April 1241 but the Mongols soon </a:t>
            </a:r>
            <a:r>
              <a:rPr lang="en-US" sz="2800" dirty="0" smtClean="0"/>
              <a:t>withdrew.</a:t>
            </a:r>
            <a:endParaRPr lang="pl-PL" sz="2800" dirty="0" smtClean="0"/>
          </a:p>
          <a:p>
            <a:pPr>
              <a:buNone/>
            </a:pPr>
            <a:endParaRPr lang="pl-PL" sz="2800" dirty="0"/>
          </a:p>
        </p:txBody>
      </p:sp>
      <p:pic>
        <p:nvPicPr>
          <p:cNvPr id="4" name="Obraz 3" descr="7.jpg"/>
          <p:cNvPicPr>
            <a:picLocks noChangeAspect="1"/>
          </p:cNvPicPr>
          <p:nvPr/>
        </p:nvPicPr>
        <p:blipFill>
          <a:blip r:embed="rId2" cstate="print"/>
          <a:stretch>
            <a:fillRect/>
          </a:stretch>
        </p:blipFill>
        <p:spPr>
          <a:xfrm>
            <a:off x="2267743" y="2924944"/>
            <a:ext cx="5200577" cy="374441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304800" y="476672"/>
            <a:ext cx="8686800" cy="5603453"/>
          </a:xfrm>
        </p:spPr>
        <p:txBody>
          <a:bodyPr>
            <a:normAutofit/>
          </a:bodyPr>
          <a:lstStyle/>
          <a:p>
            <a:pPr>
              <a:buNone/>
            </a:pPr>
            <a:r>
              <a:rPr lang="en-US" sz="2800" dirty="0" smtClean="0"/>
              <a:t>Another threat to Poland came from the Teutonic Knights. They were an order of fighting monks. They set out to conquer the Pagan peoples of eastern Europe and convert them by force. In 1235 they began conquering the pagan Prussians (who lived northeast of Poland). By 1283 Teutonic the Knights had conquered the Prussians. However in 1308 they turned on Poland. </a:t>
            </a:r>
            <a:endParaRPr lang="pl-PL" sz="2800" dirty="0" smtClean="0"/>
          </a:p>
          <a:p>
            <a:pPr>
              <a:buNone/>
            </a:pPr>
            <a:endParaRPr lang="pl-PL" sz="2800" dirty="0" smtClean="0"/>
          </a:p>
        </p:txBody>
      </p:sp>
      <p:pic>
        <p:nvPicPr>
          <p:cNvPr id="4" name="Obraz 3" descr="8.jpg"/>
          <p:cNvPicPr>
            <a:picLocks noChangeAspect="1"/>
          </p:cNvPicPr>
          <p:nvPr/>
        </p:nvPicPr>
        <p:blipFill>
          <a:blip r:embed="rId2" cstate="print"/>
          <a:stretch>
            <a:fillRect/>
          </a:stretch>
        </p:blipFill>
        <p:spPr>
          <a:xfrm>
            <a:off x="3563888" y="3789040"/>
            <a:ext cx="4788024" cy="2908470"/>
          </a:xfrm>
          <a:prstGeom prst="rect">
            <a:avLst/>
          </a:prstGeom>
        </p:spPr>
      </p:pic>
      <p:pic>
        <p:nvPicPr>
          <p:cNvPr id="5" name="Obraz 4" descr="9.jpg"/>
          <p:cNvPicPr>
            <a:picLocks noChangeAspect="1"/>
          </p:cNvPicPr>
          <p:nvPr/>
        </p:nvPicPr>
        <p:blipFill>
          <a:blip r:embed="rId3" cstate="print"/>
          <a:stretch>
            <a:fillRect/>
          </a:stretch>
        </p:blipFill>
        <p:spPr>
          <a:xfrm>
            <a:off x="1403648" y="4293096"/>
            <a:ext cx="1524000" cy="20764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a:bodyPr>
          <a:lstStyle/>
          <a:p>
            <a:pPr>
              <a:buNone/>
            </a:pPr>
            <a:r>
              <a:rPr lang="en-US" sz="2800" dirty="0" smtClean="0"/>
              <a:t>Yet in the early 14th century Poland became a strong and unified state. </a:t>
            </a:r>
            <a:r>
              <a:rPr lang="en-US" sz="2800" dirty="0" err="1" smtClean="0"/>
              <a:t>Kazimierz</a:t>
            </a:r>
            <a:r>
              <a:rPr lang="en-US" sz="2800" dirty="0" smtClean="0"/>
              <a:t> III, known as </a:t>
            </a:r>
            <a:r>
              <a:rPr lang="en-US" sz="2800" dirty="0" err="1" smtClean="0"/>
              <a:t>Kazimierz</a:t>
            </a:r>
            <a:r>
              <a:rPr lang="en-US" sz="2800" dirty="0" smtClean="0"/>
              <a:t> the Great (1333-1370) expanded east into Russia. He also reformed the law and administration. Furthermore during his reign the first university in Poland, Krakow, </a:t>
            </a:r>
            <a:r>
              <a:rPr lang="en-US" sz="2800" dirty="0" smtClean="0"/>
              <a:t>was </a:t>
            </a:r>
            <a:r>
              <a:rPr lang="en-US" sz="2800" dirty="0" smtClean="0"/>
              <a:t>founded</a:t>
            </a:r>
            <a:r>
              <a:rPr lang="en-US" sz="2800" dirty="0" smtClean="0"/>
              <a:t>.</a:t>
            </a:r>
            <a:endParaRPr lang="pl-PL" sz="2800" dirty="0" smtClean="0"/>
          </a:p>
          <a:p>
            <a:pPr>
              <a:buNone/>
            </a:pPr>
            <a:endParaRPr lang="pl-PL" sz="2800" dirty="0"/>
          </a:p>
        </p:txBody>
      </p:sp>
      <p:pic>
        <p:nvPicPr>
          <p:cNvPr id="4" name="Obraz 3" descr="10.jpg"/>
          <p:cNvPicPr>
            <a:picLocks noChangeAspect="1"/>
          </p:cNvPicPr>
          <p:nvPr/>
        </p:nvPicPr>
        <p:blipFill>
          <a:blip r:embed="rId2" cstate="print"/>
          <a:stretch>
            <a:fillRect/>
          </a:stretch>
        </p:blipFill>
        <p:spPr>
          <a:xfrm>
            <a:off x="6012160" y="3861048"/>
            <a:ext cx="2160240" cy="2856515"/>
          </a:xfrm>
          <a:prstGeom prst="rect">
            <a:avLst/>
          </a:prstGeom>
        </p:spPr>
      </p:pic>
      <p:pic>
        <p:nvPicPr>
          <p:cNvPr id="5" name="Obraz 4" descr="11.jpg"/>
          <p:cNvPicPr>
            <a:picLocks noChangeAspect="1"/>
          </p:cNvPicPr>
          <p:nvPr/>
        </p:nvPicPr>
        <p:blipFill>
          <a:blip r:embed="rId3" cstate="print"/>
          <a:stretch>
            <a:fillRect/>
          </a:stretch>
        </p:blipFill>
        <p:spPr>
          <a:xfrm>
            <a:off x="1619672" y="4293096"/>
            <a:ext cx="3563888" cy="237708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a:bodyPr>
          <a:lstStyle/>
          <a:p>
            <a:pPr>
              <a:buNone/>
            </a:pPr>
            <a:r>
              <a:rPr lang="en-US" sz="2800" dirty="0" err="1" smtClean="0"/>
              <a:t>Kazimierz</a:t>
            </a:r>
            <a:r>
              <a:rPr lang="en-US" sz="2800" dirty="0" smtClean="0"/>
              <a:t> also protected and supported the Jews. It was partly due to him that Poland came to have a large Jewish community</a:t>
            </a:r>
            <a:r>
              <a:rPr lang="en-US" sz="2800" dirty="0" smtClean="0"/>
              <a:t>.</a:t>
            </a:r>
            <a:endParaRPr lang="pl-PL" sz="2800" dirty="0" smtClean="0"/>
          </a:p>
          <a:p>
            <a:pPr>
              <a:buNone/>
            </a:pPr>
            <a:endParaRPr lang="pl-PL" sz="2800" dirty="0"/>
          </a:p>
        </p:txBody>
      </p:sp>
      <p:pic>
        <p:nvPicPr>
          <p:cNvPr id="4" name="Obraz 3" descr="12.jpg"/>
          <p:cNvPicPr>
            <a:picLocks noChangeAspect="1"/>
          </p:cNvPicPr>
          <p:nvPr/>
        </p:nvPicPr>
        <p:blipFill>
          <a:blip r:embed="rId2" cstate="print"/>
          <a:stretch>
            <a:fillRect/>
          </a:stretch>
        </p:blipFill>
        <p:spPr>
          <a:xfrm>
            <a:off x="755576" y="3140968"/>
            <a:ext cx="2736304" cy="3515015"/>
          </a:xfrm>
          <a:prstGeom prst="rect">
            <a:avLst/>
          </a:prstGeom>
        </p:spPr>
      </p:pic>
      <p:pic>
        <p:nvPicPr>
          <p:cNvPr id="5" name="Obraz 4" descr="13.jpg"/>
          <p:cNvPicPr>
            <a:picLocks noChangeAspect="1"/>
          </p:cNvPicPr>
          <p:nvPr/>
        </p:nvPicPr>
        <p:blipFill>
          <a:blip r:embed="rId3" cstate="print"/>
          <a:stretch>
            <a:fillRect/>
          </a:stretch>
        </p:blipFill>
        <p:spPr>
          <a:xfrm>
            <a:off x="3707904" y="2852936"/>
            <a:ext cx="5184577" cy="345638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a:buNone/>
            </a:pPr>
            <a:r>
              <a:rPr lang="en-US" sz="2800" dirty="0" smtClean="0"/>
              <a:t>The era from the 14th century to the 16th century was one of greatness for Poland. Nevertheless the power of the king gradually weakened. The Polish nobility became more and more powerful</a:t>
            </a:r>
            <a:r>
              <a:rPr lang="en-US" sz="2800" dirty="0" smtClean="0"/>
              <a:t>.</a:t>
            </a:r>
            <a:endParaRPr lang="pl-PL" sz="2800" dirty="0" smtClean="0"/>
          </a:p>
          <a:p>
            <a:pPr>
              <a:buNone/>
            </a:pPr>
            <a:endParaRPr lang="pl-PL" sz="2800" dirty="0" smtClean="0"/>
          </a:p>
          <a:p>
            <a:pPr>
              <a:buNone/>
            </a:pPr>
            <a:endParaRPr lang="pl-PL" dirty="0"/>
          </a:p>
        </p:txBody>
      </p:sp>
      <p:pic>
        <p:nvPicPr>
          <p:cNvPr id="4" name="Obraz 3" descr="14.jpeg"/>
          <p:cNvPicPr>
            <a:picLocks noChangeAspect="1"/>
          </p:cNvPicPr>
          <p:nvPr/>
        </p:nvPicPr>
        <p:blipFill>
          <a:blip r:embed="rId2" cstate="print"/>
          <a:stretch>
            <a:fillRect/>
          </a:stretch>
        </p:blipFill>
        <p:spPr>
          <a:xfrm>
            <a:off x="2627784" y="3372181"/>
            <a:ext cx="3600400" cy="3410535"/>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ędrówka">
  <a:themeElements>
    <a:clrScheme name="Wędrówk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Wędrówk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Wędrówk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41</TotalTime>
  <Words>590</Words>
  <Application>Microsoft Office PowerPoint</Application>
  <PresentationFormat>Pokaz na ekranie (4:3)</PresentationFormat>
  <Paragraphs>17</Paragraphs>
  <Slides>14</Slides>
  <Notes>0</Notes>
  <HiddenSlides>0</HiddenSlides>
  <MMClips>0</MMClips>
  <ScaleCrop>false</ScaleCrop>
  <HeadingPairs>
    <vt:vector size="4" baseType="variant">
      <vt:variant>
        <vt:lpstr>Motyw</vt:lpstr>
      </vt:variant>
      <vt:variant>
        <vt:i4>1</vt:i4>
      </vt:variant>
      <vt:variant>
        <vt:lpstr>Tytuły slajdów</vt:lpstr>
      </vt:variant>
      <vt:variant>
        <vt:i4>14</vt:i4>
      </vt:variant>
    </vt:vector>
  </HeadingPairs>
  <TitlesOfParts>
    <vt:vector size="15" baseType="lpstr">
      <vt:lpstr>Wędrówka</vt:lpstr>
      <vt:lpstr>History of Poland the Middle Ages </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Poland </dc:title>
  <dc:creator>user</dc:creator>
  <cp:lastModifiedBy>user</cp:lastModifiedBy>
  <cp:revision>5</cp:revision>
  <dcterms:created xsi:type="dcterms:W3CDTF">2015-04-24T09:06:26Z</dcterms:created>
  <dcterms:modified xsi:type="dcterms:W3CDTF">2015-04-24T09:48:09Z</dcterms:modified>
</cp:coreProperties>
</file>