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7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37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04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71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0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69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5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67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E4F166-276E-423E-90D2-ED9EF5130515}" type="datetimeFigureOut">
              <a:rPr lang="de-DE" smtClean="0"/>
              <a:t>10.06.2015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FB9BA0-3AE3-4386-904F-F820BBD0F44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91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persteine.eu/en/home/" TargetMode="External"/><Relationship Id="rId2" Type="http://schemas.openxmlformats.org/officeDocument/2006/relationships/hyperlink" Target="http://www.montabaur.de/montabaur/en/Stolpersteine/stolpersteine-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lpersteine-wuerzburg.de/warum_pate_werden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Stolpersteine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algn="l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de-DE" dirty="0" err="1" smtClean="0"/>
              <a:t>stumbling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altLang="de-DE" dirty="0" err="1">
                <a:solidFill>
                  <a:schemeClr val="tx1"/>
                </a:solidFill>
              </a:rPr>
              <a:t>kamień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paięci</a:t>
            </a:r>
            <a:endParaRPr lang="de-DE" alt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028" name="Picture 4" descr="http://www.donvanone.de/wp-content/uploads_donvanone/2007/05/stolperste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21741" r="12076" b="13753"/>
          <a:stretch/>
        </p:blipFill>
        <p:spPr bwMode="auto">
          <a:xfrm>
            <a:off x="1319350" y="758952"/>
            <a:ext cx="4441371" cy="2278117"/>
          </a:xfrm>
          <a:prstGeom prst="snip2DiagRect">
            <a:avLst>
              <a:gd name="adj1" fmla="val 0"/>
              <a:gd name="adj2" fmla="val 261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djdeutschland.files.wordpress.com/2008/09/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6" y="758952"/>
            <a:ext cx="3959225" cy="3170474"/>
          </a:xfrm>
          <a:prstGeom prst="snip2DiagRect">
            <a:avLst>
              <a:gd name="adj1" fmla="val 0"/>
              <a:gd name="adj2" fmla="val 1628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61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:\Stolpersteine\2012 04 18Stolpersteine Fotos\P1080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228600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14900" y="228600"/>
            <a:ext cx="5577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Amalie </a:t>
            </a:r>
            <a:r>
              <a:rPr lang="de-DE" sz="3200" dirty="0" err="1" smtClean="0"/>
              <a:t>Waltner</a:t>
            </a:r>
            <a:r>
              <a:rPr lang="de-DE" sz="3200" dirty="0" smtClean="0"/>
              <a:t> </a:t>
            </a:r>
            <a:r>
              <a:rPr lang="de-DE" sz="3200" dirty="0" err="1" smtClean="0"/>
              <a:t>mourns</a:t>
            </a:r>
            <a:r>
              <a:rPr lang="de-DE" sz="3200" dirty="0" smtClean="0"/>
              <a:t> her </a:t>
            </a:r>
            <a:r>
              <a:rPr lang="de-DE" sz="3200" dirty="0" err="1" smtClean="0"/>
              <a:t>father</a:t>
            </a:r>
            <a:r>
              <a:rPr lang="de-DE" sz="3200" dirty="0" smtClean="0"/>
              <a:t> Moses </a:t>
            </a:r>
            <a:r>
              <a:rPr lang="de-DE" sz="3200" dirty="0" err="1" smtClean="0"/>
              <a:t>Stryker</a:t>
            </a:r>
            <a:r>
              <a:rPr lang="de-DE" sz="3200" dirty="0" smtClean="0"/>
              <a:t> at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installing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his</a:t>
            </a:r>
            <a:r>
              <a:rPr lang="de-DE" sz="3200" dirty="0" smtClean="0"/>
              <a:t>  </a:t>
            </a:r>
            <a:r>
              <a:rPr lang="de-DE" sz="3200" dirty="0" err="1" smtClean="0"/>
              <a:t>own</a:t>
            </a:r>
            <a:r>
              <a:rPr lang="de-DE" sz="3200" dirty="0" smtClean="0"/>
              <a:t> „Stolperstein“</a:t>
            </a:r>
            <a:endParaRPr lang="de-DE" sz="3200" dirty="0"/>
          </a:p>
        </p:txBody>
      </p:sp>
      <p:pic>
        <p:nvPicPr>
          <p:cNvPr id="4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Sponsorships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„Stolpersteine“</a:t>
            </a:r>
            <a:endParaRPr lang="de-DE" dirty="0"/>
          </a:p>
        </p:txBody>
      </p:sp>
      <p:pic>
        <p:nvPicPr>
          <p:cNvPr id="4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7" y="1937703"/>
            <a:ext cx="4749333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937703"/>
            <a:ext cx="4640580" cy="325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www.montabaur.de/montabaur/en/Stolpersteine/stolpersteine-02.jpg</a:t>
            </a:r>
            <a:endParaRPr lang="de-DE" dirty="0" smtClean="0"/>
          </a:p>
          <a:p>
            <a:r>
              <a:rPr lang="de-DE" dirty="0">
                <a:hlinkClick r:id="rId3"/>
              </a:rPr>
              <a:t>http://www.stolpersteine.eu/en/home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www.stolpersteine-wuerzburg.de/warum_pate_werden.php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7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project for…</a:t>
            </a:r>
          </a:p>
          <a:p>
            <a:r>
              <a:rPr lang="en-GB" dirty="0" smtClean="0"/>
              <a:t>…all </a:t>
            </a:r>
            <a:r>
              <a:rPr lang="en-GB" dirty="0" err="1" smtClean="0"/>
              <a:t>jews</a:t>
            </a:r>
            <a:r>
              <a:rPr lang="en-GB" dirty="0" smtClean="0"/>
              <a:t>,</a:t>
            </a:r>
          </a:p>
          <a:p>
            <a:r>
              <a:rPr lang="en-GB" dirty="0" smtClean="0"/>
              <a:t>…</a:t>
            </a:r>
            <a:r>
              <a:rPr lang="en-GB" dirty="0" err="1" smtClean="0"/>
              <a:t>roma</a:t>
            </a:r>
            <a:r>
              <a:rPr lang="en-GB" dirty="0" smtClean="0"/>
              <a:t> and </a:t>
            </a:r>
            <a:r>
              <a:rPr lang="en-GB" dirty="0" err="1" smtClean="0"/>
              <a:t>sinti</a:t>
            </a:r>
            <a:r>
              <a:rPr lang="en-GB" dirty="0" smtClean="0"/>
              <a:t>, </a:t>
            </a:r>
          </a:p>
          <a:p>
            <a:r>
              <a:rPr lang="en-GB" dirty="0" smtClean="0"/>
              <a:t>…homosexuals, </a:t>
            </a:r>
          </a:p>
          <a:p>
            <a:r>
              <a:rPr lang="en-GB" dirty="0" smtClean="0"/>
              <a:t>…dissidents,</a:t>
            </a:r>
          </a:p>
          <a:p>
            <a:r>
              <a:rPr lang="en-GB" dirty="0" smtClean="0"/>
              <a:t>…victims of euthanasia </a:t>
            </a:r>
          </a:p>
          <a:p>
            <a:r>
              <a:rPr lang="en-GB" dirty="0" smtClean="0"/>
              <a:t>to keep the memory of their deportation and extermination alive.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5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ntabaur.de/montabaur/en/Stolpersteine/stolperstein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11" y="2373421"/>
            <a:ext cx="3411873" cy="34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“</a:t>
            </a:r>
            <a:r>
              <a:rPr lang="en-GB" dirty="0" err="1" smtClean="0"/>
              <a:t>Stolpersteine</a:t>
            </a:r>
            <a:r>
              <a:rPr lang="en-GB" dirty="0" smtClean="0"/>
              <a:t>“?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- Brass </a:t>
            </a:r>
            <a:r>
              <a:rPr lang="de-DE" dirty="0" err="1" smtClean="0"/>
              <a:t>plaques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pavement</a:t>
            </a:r>
            <a:r>
              <a:rPr lang="de-DE" dirty="0" smtClean="0"/>
              <a:t> in front </a:t>
            </a:r>
            <a:r>
              <a:rPr lang="de-DE" dirty="0" err="1" smtClean="0"/>
              <a:t>of</a:t>
            </a:r>
            <a:r>
              <a:rPr lang="de-DE" dirty="0" smtClean="0"/>
              <a:t> National </a:t>
            </a:r>
            <a:r>
              <a:rPr lang="de-DE" dirty="0" err="1" smtClean="0"/>
              <a:t>Socialism</a:t>
            </a:r>
            <a:r>
              <a:rPr lang="de-DE" dirty="0" smtClean="0"/>
              <a:t> </a:t>
            </a:r>
            <a:r>
              <a:rPr lang="de-DE" dirty="0" err="1" smtClean="0"/>
              <a:t>vistims</a:t>
            </a:r>
            <a:r>
              <a:rPr lang="de-DE" dirty="0" smtClean="0"/>
              <a:t>‘ last </a:t>
            </a:r>
            <a:r>
              <a:rPr lang="de-DE" dirty="0" err="1" smtClean="0"/>
              <a:t>residence</a:t>
            </a:r>
            <a:r>
              <a:rPr lang="de-DE" dirty="0" smtClean="0"/>
              <a:t> </a:t>
            </a:r>
          </a:p>
          <a:p>
            <a:r>
              <a:rPr lang="de-DE" dirty="0" smtClean="0"/>
              <a:t>- </a:t>
            </a:r>
            <a:r>
              <a:rPr lang="en-US" dirty="0"/>
              <a:t>in over 610 places in Germany as well as in Austria, Hungary, the Netherlands, Belgium, the Czech Republic, Norway and </a:t>
            </a:r>
            <a:r>
              <a:rPr lang="en-US" dirty="0" smtClean="0"/>
              <a:t>Ukraine</a:t>
            </a:r>
          </a:p>
          <a:p>
            <a:r>
              <a:rPr lang="en-US" dirty="0" smtClean="0"/>
              <a:t>- invented and made by Gunter </a:t>
            </a:r>
            <a:r>
              <a:rPr lang="en-US" dirty="0" err="1" smtClean="0"/>
              <a:t>Demnig</a:t>
            </a:r>
            <a:endParaRPr lang="en-US" dirty="0" smtClean="0"/>
          </a:p>
          <a:p>
            <a:r>
              <a:rPr lang="en-US" dirty="0" smtClean="0"/>
              <a:t>- The Talmud </a:t>
            </a:r>
            <a:r>
              <a:rPr lang="en-US" dirty="0"/>
              <a:t>says that "a person is only forgotten when his or her name is </a:t>
            </a:r>
            <a:r>
              <a:rPr lang="en-US" dirty="0" smtClean="0"/>
              <a:t>forgotten“</a:t>
            </a:r>
          </a:p>
          <a:p>
            <a:r>
              <a:rPr lang="de-DE" dirty="0" smtClean="0"/>
              <a:t>- </a:t>
            </a:r>
            <a:r>
              <a:rPr lang="en-US" dirty="0"/>
              <a:t>Each “stone” begins with HERE LIVED… One “stone”. One name. One person. </a:t>
            </a:r>
            <a:endParaRPr lang="de-DE" dirty="0"/>
          </a:p>
        </p:txBody>
      </p:sp>
      <p:pic>
        <p:nvPicPr>
          <p:cNvPr id="2052" name="Picture 4" descr="http://www.stolpersteine.eu/fileadmin/_processed_/csm_beispielbilder01_03_aeebee5f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35" y="1094628"/>
            <a:ext cx="3210704" cy="47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achen.de/de/kultur_freizeit/kultur/geschichte/nationalsozialismus/familie_levy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19" y="1205765"/>
            <a:ext cx="6265855" cy="29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7" y="1582455"/>
            <a:ext cx="5280672" cy="32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„Stolpersteine“ </a:t>
            </a:r>
            <a:r>
              <a:rPr lang="de-DE" dirty="0" err="1" smtClean="0"/>
              <a:t>installed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8" descr="C:\Dokumente und Einstellungen\Gisela\Desktop\Stolper-Präsentation\unverlegte Stein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35" y="1845734"/>
            <a:ext cx="6724650" cy="44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kumente und Einstellungen\Gisela\Desktop\Stolper-Präsentation\verlegte Stein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93" y="1825610"/>
            <a:ext cx="3477487" cy="44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kumente und Einstellungen\Gisela\Desktop\Stolper-Page\Stolper\img\SteinMitRo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54" y="1845734"/>
            <a:ext cx="3189963" cy="425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installs</a:t>
            </a:r>
            <a:r>
              <a:rPr lang="de-DE" dirty="0" smtClean="0"/>
              <a:t> „Stolpersteine“?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156936"/>
            <a:ext cx="10058400" cy="4023360"/>
          </a:xfrm>
        </p:spPr>
        <p:txBody>
          <a:bodyPr/>
          <a:lstStyle/>
          <a:p>
            <a:r>
              <a:rPr lang="de-DE" dirty="0" smtClean="0"/>
              <a:t>                       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                   Gunter </a:t>
            </a:r>
            <a:r>
              <a:rPr lang="de-DE" b="1" dirty="0" err="1" smtClean="0"/>
              <a:t>Demnig</a:t>
            </a:r>
            <a:endParaRPr lang="de-DE" b="1" dirty="0"/>
          </a:p>
        </p:txBody>
      </p:sp>
      <p:pic>
        <p:nvPicPr>
          <p:cNvPr id="5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29" descr="C:\Dokumente und Einstellungen\Gisela\Desktop\Stolper-Präsentation\Demnig verleg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22" y="1881050"/>
            <a:ext cx="3263383" cy="42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6771" y="339634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„Stolpersteine“- Project Gunter </a:t>
            </a:r>
            <a:r>
              <a:rPr lang="de-DE" dirty="0" err="1" smtClean="0"/>
              <a:t>Demnig</a:t>
            </a:r>
            <a:r>
              <a:rPr lang="de-DE" dirty="0" smtClean="0"/>
              <a:t> was </a:t>
            </a:r>
            <a:r>
              <a:rPr lang="de-DE" dirty="0" err="1" smtClean="0"/>
              <a:t>honoured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Order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Merit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Federal </a:t>
            </a:r>
            <a:r>
              <a:rPr lang="de-DE" dirty="0" err="1" smtClean="0"/>
              <a:t>Republic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Germany </a:t>
            </a:r>
            <a:endParaRPr lang="de-DE" dirty="0"/>
          </a:p>
        </p:txBody>
      </p:sp>
      <p:pic>
        <p:nvPicPr>
          <p:cNvPr id="3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6" descr="C:\Dokumente und Einstellungen\Gisela\Desktop\Stolper-Page\Stolper\img\Bundesverdienstkre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1" y="1237706"/>
            <a:ext cx="7367451" cy="49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supports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„Stolpersteine“-project?</a:t>
            </a:r>
            <a:endParaRPr lang="de-DE" dirty="0"/>
          </a:p>
        </p:txBody>
      </p:sp>
      <p:pic>
        <p:nvPicPr>
          <p:cNvPr id="4" name="Picture 13" descr="E:\Eigene Dateien\Stolpersteine\Präsentationen\Photos dafür\Unterstützerliste männl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964894"/>
            <a:ext cx="4541520" cy="40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„Stolpersteine“ in Würzburg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 2006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january</a:t>
            </a:r>
            <a:r>
              <a:rPr lang="de-DE" dirty="0" smtClean="0"/>
              <a:t> 2015 440 „Stolpersteine“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smtClean="0"/>
              <a:t>been</a:t>
            </a:r>
            <a:r>
              <a:rPr lang="de-DE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Würzburg. </a:t>
            </a:r>
          </a:p>
          <a:p>
            <a:pPr>
              <a:lnSpc>
                <a:spcPct val="200000"/>
              </a:lnSpc>
            </a:pP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stone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. 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This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press.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The </a:t>
            </a:r>
            <a:r>
              <a:rPr lang="de-DE" dirty="0" err="1" smtClean="0"/>
              <a:t>next</a:t>
            </a:r>
            <a:r>
              <a:rPr lang="de-DE" dirty="0" smtClean="0"/>
              <a:t> „Stolperstein“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on 20th </a:t>
            </a:r>
            <a:r>
              <a:rPr lang="de-DE" dirty="0" err="1" smtClean="0"/>
              <a:t>september</a:t>
            </a:r>
            <a:r>
              <a:rPr lang="de-DE" dirty="0" smtClean="0"/>
              <a:t> 2015</a:t>
            </a:r>
          </a:p>
          <a:p>
            <a:pPr>
              <a:lnSpc>
                <a:spcPct val="120000"/>
              </a:lnSpc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„Würzburger Stolpersteine“ </a:t>
            </a:r>
            <a:r>
              <a:rPr lang="de-DE" dirty="0" err="1" smtClean="0"/>
              <a:t>about</a:t>
            </a:r>
            <a:r>
              <a:rPr lang="de-DE" dirty="0" smtClean="0"/>
              <a:t> different</a:t>
            </a:r>
            <a:r>
              <a:rPr lang="de-DE" dirty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holocaust</a:t>
            </a:r>
            <a:r>
              <a:rPr lang="de-DE" dirty="0" smtClean="0"/>
              <a:t> </a:t>
            </a:r>
            <a:r>
              <a:rPr lang="de-DE" dirty="0" err="1" smtClean="0"/>
              <a:t>victims</a:t>
            </a:r>
            <a:r>
              <a:rPr lang="de-DE" dirty="0" smtClean="0"/>
              <a:t> </a:t>
            </a:r>
          </a:p>
        </p:txBody>
      </p:sp>
      <p:pic>
        <p:nvPicPr>
          <p:cNvPr id="4" name="Picture 3" descr="C:\Dokumente und Einstellungen\Gisela\Desktop\Stolper-Page\Stolper\img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28" y="5440680"/>
            <a:ext cx="2335489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ückblick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279</Words>
  <Application>Microsoft Office PowerPoint</Application>
  <PresentationFormat>Benutzerdefiniert</PresentationFormat>
  <Paragraphs>41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Rückblick</vt:lpstr>
      <vt:lpstr>Stolpersteine</vt:lpstr>
      <vt:lpstr>General</vt:lpstr>
      <vt:lpstr>What are “Stolpersteine“?</vt:lpstr>
      <vt:lpstr>PowerPoint-Präsentation</vt:lpstr>
      <vt:lpstr>How are „Stolpersteine“ installed?</vt:lpstr>
      <vt:lpstr>Who installs „Stolpersteine“?</vt:lpstr>
      <vt:lpstr>PowerPoint-Präsentation</vt:lpstr>
      <vt:lpstr>Who supports the „Stolpersteine“-project?</vt:lpstr>
      <vt:lpstr>„Stolpersteine“ in Würzburg</vt:lpstr>
      <vt:lpstr>PowerPoint-Präsentation</vt:lpstr>
      <vt:lpstr>Sponsorships for „Stolpersteine“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Stolpersteine</dc:title>
  <dc:creator>Viola Neuhauser</dc:creator>
  <cp:lastModifiedBy>mr</cp:lastModifiedBy>
  <cp:revision>17</cp:revision>
  <dcterms:created xsi:type="dcterms:W3CDTF">2015-05-31T08:42:12Z</dcterms:created>
  <dcterms:modified xsi:type="dcterms:W3CDTF">2015-06-10T10:22:42Z</dcterms:modified>
</cp:coreProperties>
</file>